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2" r:id="rId5"/>
    <p:sldId id="292" r:id="rId6"/>
    <p:sldId id="293" r:id="rId7"/>
    <p:sldId id="294" r:id="rId8"/>
    <p:sldId id="297" r:id="rId9"/>
    <p:sldId id="300" r:id="rId10"/>
    <p:sldId id="301" r:id="rId11"/>
    <p:sldId id="303" r:id="rId12"/>
    <p:sldId id="304" r:id="rId13"/>
    <p:sldId id="299" r:id="rId14"/>
    <p:sldId id="298" r:id="rId15"/>
    <p:sldId id="305" r:id="rId16"/>
    <p:sldId id="306" r:id="rId17"/>
    <p:sldId id="307" r:id="rId18"/>
    <p:sldId id="308" r:id="rId19"/>
    <p:sldId id="309" r:id="rId20"/>
    <p:sldId id="310" r:id="rId21"/>
    <p:sldId id="311" r:id="rId2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25">
          <p15:clr>
            <a:srgbClr val="A4A3A4"/>
          </p15:clr>
        </p15:guide>
        <p15:guide id="2" orient="horz" pos="3786">
          <p15:clr>
            <a:srgbClr val="A4A3A4"/>
          </p15:clr>
        </p15:guide>
        <p15:guide id="3" orient="horz" pos="1468">
          <p15:clr>
            <a:srgbClr val="A4A3A4"/>
          </p15:clr>
        </p15:guide>
        <p15:guide id="4" pos="477">
          <p15:clr>
            <a:srgbClr val="A4A3A4"/>
          </p15:clr>
        </p15:guide>
        <p15:guide id="5" pos="5535">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B3D"/>
    <a:srgbClr val="C8102E"/>
    <a:srgbClr val="3F5C59"/>
    <a:srgbClr val="597E50"/>
    <a:srgbClr val="002855"/>
    <a:srgbClr val="489FD8"/>
    <a:srgbClr val="F5821E"/>
    <a:srgbClr val="5688C7"/>
    <a:srgbClr val="ECE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56" autoAdjust="0"/>
  </p:normalViewPr>
  <p:slideViewPr>
    <p:cSldViewPr snapToGrid="0" showGuides="1">
      <p:cViewPr>
        <p:scale>
          <a:sx n="90" d="100"/>
          <a:sy n="90" d="100"/>
        </p:scale>
        <p:origin x="-1219" y="125"/>
      </p:cViewPr>
      <p:guideLst>
        <p:guide orient="horz" pos="725"/>
        <p:guide orient="horz" pos="3786"/>
        <p:guide orient="horz" pos="1468"/>
        <p:guide pos="477"/>
        <p:guide pos="5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3120" y="-8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D8382C0-1D05-4229-918E-CDD7B7E48B4A}" type="slidenum">
              <a:rPr lang="en-GB" smtClean="0"/>
              <a:pPr/>
              <a:t>‹nr.›</a:t>
            </a:fld>
            <a:endParaRPr lang="en-GB"/>
          </a:p>
        </p:txBody>
      </p:sp>
      <p:sp>
        <p:nvSpPr>
          <p:cNvPr id="8" name="Date Placeholder 7"/>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3F6AEEE-E778-402E-8B8F-9A98AED26EB8}" type="datetimeFigureOut">
              <a:rPr lang="en-GB" smtClean="0"/>
              <a:pPr/>
              <a:t>14/12/2020</a:t>
            </a:fld>
            <a:endParaRPr lang="en-GB"/>
          </a:p>
        </p:txBody>
      </p:sp>
      <p:sp>
        <p:nvSpPr>
          <p:cNvPr id="9" name="Header Placeholder 8"/>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100"/>
            </a:lvl1pPr>
          </a:lstStyle>
          <a:p>
            <a:fld id="{1386E511-D742-4EFE-90B5-C9FC42762E0F}" type="datetimeFigureOut">
              <a:rPr lang="en-GB" smtClean="0"/>
              <a:pPr/>
              <a:t>14/12/2020</a:t>
            </a:fld>
            <a:endParaRPr lang="en-GB"/>
          </a:p>
        </p:txBody>
      </p:sp>
      <p:sp>
        <p:nvSpPr>
          <p:cNvPr id="10" name="Slide Number Placeholder 9"/>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1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100"/>
            </a:lvl1pPr>
          </a:lstStyle>
          <a:p>
            <a:endParaRPr lang="en-GB"/>
          </a:p>
        </p:txBody>
      </p:sp>
      <p:sp>
        <p:nvSpPr>
          <p:cNvPr id="12" name="Slide Image Placeholder 11"/>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13" name="Header Placeholder 12"/>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1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35292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p:spTree>
      <p:nvGrpSpPr>
        <p:cNvPr id="1" name=""/>
        <p:cNvGrpSpPr/>
        <p:nvPr/>
      </p:nvGrpSpPr>
      <p:grpSpPr>
        <a:xfrm>
          <a:off x="0" y="0"/>
          <a:ext cx="0" cy="0"/>
          <a:chOff x="0" y="0"/>
          <a:chExt cx="0" cy="0"/>
        </a:xfrm>
      </p:grpSpPr>
      <p:sp>
        <p:nvSpPr>
          <p:cNvPr id="14" name="Picture Placeholder 13">
            <a:extLst>
              <a:ext uri="{FF2B5EF4-FFF2-40B4-BE49-F238E27FC236}">
                <a16:creationId xmlns="" xmlns:a16="http://schemas.microsoft.com/office/drawing/2014/main" id="{A9A3F990-A1E2-45D7-BB03-B5F658ACB1D2}"/>
              </a:ext>
            </a:extLst>
          </p:cNvPr>
          <p:cNvSpPr>
            <a:spLocks noGrp="1"/>
          </p:cNvSpPr>
          <p:nvPr>
            <p:ph type="pic" sz="quarter" idx="13" hasCustomPrompt="1"/>
          </p:nvPr>
        </p:nvSpPr>
        <p:spPr>
          <a:xfrm>
            <a:off x="0" y="0"/>
            <a:ext cx="9144000" cy="6858000"/>
          </a:xfrm>
        </p:spPr>
        <p:txBody>
          <a:bodyPr tIns="720000" anchor="ctr" anchorCtr="0"/>
          <a:lstStyle>
            <a:lvl1pPr marL="0" indent="0" algn="ctr">
              <a:buNone/>
              <a:defRPr/>
            </a:lvl1pPr>
          </a:lstStyle>
          <a:p>
            <a:r>
              <a:rPr lang="da-DK" dirty="0"/>
              <a:t>Klik på ikonet for at tilføje et billede</a:t>
            </a:r>
          </a:p>
        </p:txBody>
      </p:sp>
      <p:sp>
        <p:nvSpPr>
          <p:cNvPr id="2" name="Title 1"/>
          <p:cNvSpPr>
            <a:spLocks noGrp="1"/>
          </p:cNvSpPr>
          <p:nvPr>
            <p:ph type="ctrTitle" hasCustomPrompt="1"/>
          </p:nvPr>
        </p:nvSpPr>
        <p:spPr>
          <a:xfrm>
            <a:off x="550334" y="4233734"/>
            <a:ext cx="8234892" cy="580800"/>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550333" y="4905538"/>
            <a:ext cx="5044132" cy="914401"/>
          </a:xfrm>
        </p:spPr>
        <p:txBody>
          <a:bodyPr/>
          <a:lstStyle>
            <a:lvl1pPr marL="0" indent="0" algn="l">
              <a:lnSpc>
                <a:spcPct val="110000"/>
              </a:lnSpc>
              <a:spcBef>
                <a:spcPts val="0"/>
              </a:spcBef>
              <a:buFont typeface="Arial" panose="020B0604020202020204" pitchFamily="34" charset="0"/>
              <a:buChar char="​"/>
              <a:defRPr sz="20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0" name="Bottom box">
            <a:extLst>
              <a:ext uri="{FF2B5EF4-FFF2-40B4-BE49-F238E27FC236}">
                <a16:creationId xmlns="" xmlns:a16="http://schemas.microsoft.com/office/drawing/2014/main" id="{CF54AAEE-85E1-4F0A-A35B-41D12ECDD6E6}"/>
              </a:ext>
            </a:extLst>
          </p:cNvPr>
          <p:cNvSpPr>
            <a:spLocks noGrp="1"/>
          </p:cNvSpPr>
          <p:nvPr>
            <p:ph type="body" sz="quarter" idx="15" hasCustomPrompt="1"/>
          </p:nvPr>
        </p:nvSpPr>
        <p:spPr>
          <a:xfrm>
            <a:off x="550333" y="5901267"/>
            <a:ext cx="8280400" cy="96333"/>
          </a:xfrm>
          <a:solidFill>
            <a:schemeClr val="accent1"/>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5" name="Tjenestebrug">
            <a:extLst>
              <a:ext uri="{FF2B5EF4-FFF2-40B4-BE49-F238E27FC236}">
                <a16:creationId xmlns="" xmlns:a16="http://schemas.microsoft.com/office/drawing/2014/main" id="{CD2B20FA-ADBB-4D33-AFED-F8303AF9C3F2}"/>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7" name="Afklassificeret">
            <a:extLst>
              <a:ext uri="{FF2B5EF4-FFF2-40B4-BE49-F238E27FC236}">
                <a16:creationId xmlns="" xmlns:a16="http://schemas.microsoft.com/office/drawing/2014/main" id="{152425A2-9CB0-4B0A-9737-6DBAAA77CA19}"/>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9" name="Brug">
            <a:extLst>
              <a:ext uri="{FF2B5EF4-FFF2-40B4-BE49-F238E27FC236}">
                <a16:creationId xmlns="" xmlns:a16="http://schemas.microsoft.com/office/drawing/2014/main" id="{40728055-BC56-49F1-96B1-2EE6C1ABCDB3}"/>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7" name="Tjenestebrug">
            <a:extLst>
              <a:ext uri="{FF2B5EF4-FFF2-40B4-BE49-F238E27FC236}">
                <a16:creationId xmlns="" xmlns:a16="http://schemas.microsoft.com/office/drawing/2014/main" id="{D60F0DFC-5755-429C-89E2-226401F6A402}"/>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 xmlns:a16="http://schemas.microsoft.com/office/drawing/2014/main" id="{D27E2981-8B3E-4E52-BA09-D58599B5ED4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 xmlns:a16="http://schemas.microsoft.com/office/drawing/2014/main" id="{F8BD78A7-63D1-4BC0-B68C-68DAE6291C8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D8814EE7-B180-4392-95F7-53BF08D60561}" type="datetime2">
              <a:rPr lang="da-DK" smtClean="0"/>
              <a:t>14. december 2020</a:t>
            </a:fld>
            <a:endParaRPr lang="da-DK" dirty="0"/>
          </a:p>
        </p:txBody>
      </p:sp>
      <p:sp>
        <p:nvSpPr>
          <p:cNvPr id="11" name="Footer Placeholder 3">
            <a:extLst>
              <a:ext uri="{FF2B5EF4-FFF2-40B4-BE49-F238E27FC236}">
                <a16:creationId xmlns=""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r>
              <a:rPr lang="da-DK" smtClean="0"/>
              <a:t>Værktøjskasse til PP-præsentationer</a:t>
            </a:r>
            <a:endParaRPr lang="da-DK" dirty="0"/>
          </a:p>
        </p:txBody>
      </p:sp>
      <p:sp>
        <p:nvSpPr>
          <p:cNvPr id="12" name="Slide Number Placeholder 4">
            <a:extLst>
              <a:ext uri="{FF2B5EF4-FFF2-40B4-BE49-F238E27FC236}">
                <a16:creationId xmlns=""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pic>
        <p:nvPicPr>
          <p:cNvPr id="22" name="Picture Placeholder 21">
            <a:extLst>
              <a:ext uri="{FF2B5EF4-FFF2-40B4-BE49-F238E27FC236}">
                <a16:creationId xmlns="" xmlns:a16="http://schemas.microsoft.com/office/drawing/2014/main" id="{F7C1A1E2-5B76-4C36-8E47-30D148F96A82}"/>
              </a:ext>
            </a:extLst>
          </p:cNvPr>
          <p:cNvPicPr>
            <a:picLocks noChangeAspect="1"/>
          </p:cNvPicPr>
          <p:nvPr userDrawn="1"/>
        </p:nvPicPr>
        <p:blipFill>
          <a:blip r:embed="rId2" cstate="print"/>
          <a:stretch>
            <a:fillRect/>
          </a:stretch>
        </p:blipFill>
        <p:spPr>
          <a:xfrm>
            <a:off x="0" y="124277"/>
            <a:ext cx="2463800" cy="749569"/>
          </a:xfrm>
          <a:prstGeom prst="rect">
            <a:avLst/>
          </a:prstGeom>
        </p:spPr>
      </p:pic>
    </p:spTree>
    <p:extLst>
      <p:ext uri="{BB962C8B-B14F-4D97-AF65-F5344CB8AC3E}">
        <p14:creationId xmlns:p14="http://schemas.microsoft.com/office/powerpoint/2010/main" val="270691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D89A1-ABF8-4557-94DC-A6B106A8756F}"/>
              </a:ext>
            </a:extLst>
          </p:cNvPr>
          <p:cNvSpPr>
            <a:spLocks noGrp="1"/>
          </p:cNvSpPr>
          <p:nvPr>
            <p:ph type="title" hasCustomPrompt="1"/>
          </p:nvPr>
        </p:nvSpPr>
        <p:spPr>
          <a:xfrm>
            <a:off x="482138" y="1150630"/>
            <a:ext cx="3894600"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 xmlns:a16="http://schemas.microsoft.com/office/drawing/2014/main" id="{8BCA804E-2E48-45A4-9E3E-963B42D046BC}"/>
              </a:ext>
            </a:extLst>
          </p:cNvPr>
          <p:cNvSpPr>
            <a:spLocks noGrp="1"/>
          </p:cNvSpPr>
          <p:nvPr>
            <p:ph type="body" sz="quarter" idx="13" hasCustomPrompt="1"/>
          </p:nvPr>
        </p:nvSpPr>
        <p:spPr>
          <a:xfrm>
            <a:off x="482139" y="2075379"/>
            <a:ext cx="3894600" cy="1402111"/>
          </a:xfrm>
        </p:spPr>
        <p:txBody>
          <a:bodyPr/>
          <a:lstStyle>
            <a:lvl1pPr>
              <a:lnSpc>
                <a:spcPct val="100000"/>
              </a:lnSpc>
              <a:defRPr sz="1600"/>
            </a:lvl1pPr>
            <a:lvl2pPr>
              <a:lnSpc>
                <a:spcPct val="100000"/>
              </a:lnSpc>
              <a:defRPr sz="1600"/>
            </a:lvl2pPr>
            <a:lvl3pPr>
              <a:lnSpc>
                <a:spcPct val="100000"/>
              </a:lnSpc>
              <a:defRPr sz="1600"/>
            </a:lvl3pPr>
          </a:lstStyle>
          <a:p>
            <a:pPr lvl="0"/>
            <a:r>
              <a:rPr lang="da-DK" dirty="0"/>
              <a:t>Klik her for at tilføje tekst</a:t>
            </a:r>
          </a:p>
          <a:p>
            <a:pPr lvl="1"/>
            <a:r>
              <a:rPr lang="da-DK" dirty="0"/>
              <a:t>Andet niveau</a:t>
            </a:r>
          </a:p>
          <a:p>
            <a:pPr lvl="2"/>
            <a:r>
              <a:rPr lang="da-DK" dirty="0"/>
              <a:t>Tredje </a:t>
            </a:r>
            <a:r>
              <a:rPr lang="da-DK" dirty="0" smtClean="0"/>
              <a:t>niveau</a:t>
            </a:r>
            <a:endParaRPr lang="da-DK" dirty="0"/>
          </a:p>
        </p:txBody>
      </p:sp>
      <p:sp>
        <p:nvSpPr>
          <p:cNvPr id="11" name="Picture Placeholder 10">
            <a:extLst>
              <a:ext uri="{FF2B5EF4-FFF2-40B4-BE49-F238E27FC236}">
                <a16:creationId xmlns="" xmlns:a16="http://schemas.microsoft.com/office/drawing/2014/main"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 xmlns:a16="http://schemas.microsoft.com/office/drawing/2014/main"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 xmlns:a16="http://schemas.microsoft.com/office/drawing/2014/main" id="{0375E19A-5489-4BE4-B873-A87F03CC04C4}"/>
              </a:ext>
            </a:extLst>
          </p:cNvPr>
          <p:cNvSpPr>
            <a:spLocks noGrp="1"/>
          </p:cNvSpPr>
          <p:nvPr>
            <p:ph type="pic" sz="quarter" idx="16" hasCustomPrompt="1"/>
          </p:nvPr>
        </p:nvSpPr>
        <p:spPr>
          <a:xfrm>
            <a:off x="489634"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 xmlns:a16="http://schemas.microsoft.com/office/drawing/2014/main" id="{BD060AB5-D980-4E07-83FD-76BF3F4E16DC}"/>
              </a:ext>
            </a:extLst>
          </p:cNvPr>
          <p:cNvSpPr>
            <a:spLocks noGrp="1"/>
          </p:cNvSpPr>
          <p:nvPr>
            <p:ph type="pic" sz="quarter" idx="17" hasCustomPrompt="1"/>
          </p:nvPr>
        </p:nvSpPr>
        <p:spPr>
          <a:xfrm>
            <a:off x="2555755" y="3679200"/>
            <a:ext cx="1712913" cy="2325600"/>
          </a:xfrm>
        </p:spPr>
        <p:txBody>
          <a:bodyPr tIns="720000" anchor="ctr" anchorCtr="0"/>
          <a:lstStyle>
            <a:lvl1pPr marL="0" indent="0" algn="ctr">
              <a:buNone/>
              <a:defRPr/>
            </a:lvl1pPr>
          </a:lstStyle>
          <a:p>
            <a:r>
              <a:rPr lang="da-DK" dirty="0"/>
              <a:t>Klik på ikonet for at tilføje et billede</a:t>
            </a:r>
          </a:p>
        </p:txBody>
      </p:sp>
      <p:sp>
        <p:nvSpPr>
          <p:cNvPr id="19" name="Tjenestebrug">
            <a:extLst>
              <a:ext uri="{FF2B5EF4-FFF2-40B4-BE49-F238E27FC236}">
                <a16:creationId xmlns="" xmlns:a16="http://schemas.microsoft.com/office/drawing/2014/main" id="{F6E774BD-665C-40A5-9BF7-CD20C74F193E}"/>
              </a:ext>
            </a:extLst>
          </p:cNvPr>
          <p:cNvSpPr>
            <a:spLocks noGrp="1"/>
          </p:cNvSpPr>
          <p:nvPr>
            <p:ph type="body" sz="quarter" idx="18"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 xmlns:a16="http://schemas.microsoft.com/office/drawing/2014/main" id="{B86325BD-FC5F-4D48-8923-87AADE8167EA}"/>
              </a:ext>
            </a:extLst>
          </p:cNvPr>
          <p:cNvSpPr>
            <a:spLocks noGrp="1"/>
          </p:cNvSpPr>
          <p:nvPr>
            <p:ph type="body" sz="quarter" idx="19"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 xmlns:a16="http://schemas.microsoft.com/office/drawing/2014/main" id="{A13030A0-300C-47C1-9235-C2E6070E18B1}"/>
              </a:ext>
            </a:extLst>
          </p:cNvPr>
          <p:cNvSpPr>
            <a:spLocks noGrp="1"/>
          </p:cNvSpPr>
          <p:nvPr>
            <p:ph type="body" sz="quarter" idx="20"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2" name="Tjenestebrug">
            <a:extLst>
              <a:ext uri="{FF2B5EF4-FFF2-40B4-BE49-F238E27FC236}">
                <a16:creationId xmlns="" xmlns:a16="http://schemas.microsoft.com/office/drawing/2014/main" id="{CB3639F6-78E7-49A7-B375-DCDCCF3BB7F2}"/>
              </a:ext>
            </a:extLst>
          </p:cNvPr>
          <p:cNvSpPr>
            <a:spLocks noGrp="1"/>
          </p:cNvSpPr>
          <p:nvPr>
            <p:ph type="body" sz="quarter" idx="21"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3" name="Afklassificeret">
            <a:extLst>
              <a:ext uri="{FF2B5EF4-FFF2-40B4-BE49-F238E27FC236}">
                <a16:creationId xmlns="" xmlns:a16="http://schemas.microsoft.com/office/drawing/2014/main" id="{24BEEBE3-21E5-46D7-ACF3-0E53118F575E}"/>
              </a:ext>
            </a:extLst>
          </p:cNvPr>
          <p:cNvSpPr>
            <a:spLocks noGrp="1"/>
          </p:cNvSpPr>
          <p:nvPr>
            <p:ph type="body" sz="quarter" idx="22"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4" name="Brug">
            <a:extLst>
              <a:ext uri="{FF2B5EF4-FFF2-40B4-BE49-F238E27FC236}">
                <a16:creationId xmlns="" xmlns:a16="http://schemas.microsoft.com/office/drawing/2014/main" id="{E3C16698-D48D-4141-A31D-DC33AA1B4E41}"/>
              </a:ext>
            </a:extLst>
          </p:cNvPr>
          <p:cNvSpPr>
            <a:spLocks noGrp="1"/>
          </p:cNvSpPr>
          <p:nvPr>
            <p:ph type="body" sz="quarter" idx="23"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 xmlns:a16="http://schemas.microsoft.com/office/drawing/2014/main" id="{B4F24AF0-1E21-4EF6-952B-F70288FB5041}"/>
              </a:ext>
            </a:extLst>
          </p:cNvPr>
          <p:cNvSpPr>
            <a:spLocks noGrp="1"/>
          </p:cNvSpPr>
          <p:nvPr>
            <p:ph type="dt" sz="half" idx="10"/>
          </p:nvPr>
        </p:nvSpPr>
        <p:spPr/>
        <p:txBody>
          <a:bodyPr/>
          <a:lstStyle/>
          <a:p>
            <a:fld id="{8DBBAD9D-9A33-474E-8849-FE45BF5E9877}"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98722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880">
          <p15:clr>
            <a:srgbClr val="000000"/>
          </p15:clr>
        </p15:guide>
        <p15:guide id="2" pos="2757" userDrawn="1">
          <p15:clr>
            <a:srgbClr val="000000"/>
          </p15:clr>
        </p15:guide>
        <p15:guide id="3" pos="1555" userDrawn="1">
          <p15:clr>
            <a:srgbClr val="000000"/>
          </p15:clr>
        </p15:guide>
        <p15:guide id="4" pos="1678" userDrawn="1">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p:nvPr>
        </p:nvSpPr>
        <p:spPr>
          <a:xfrm>
            <a:off x="369115" y="914400"/>
            <a:ext cx="8417698" cy="4588778"/>
          </a:xfrm>
        </p:spPr>
        <p:txBody>
          <a:bodyPr rIns="0" anchor="ctr" anchorCtr="0"/>
          <a:lstStyle>
            <a:lvl1pPr marL="0" indent="0" algn="ctr">
              <a:buNone/>
              <a:defRPr/>
            </a:lvl1pPr>
          </a:lstStyle>
          <a:p>
            <a:r>
              <a:rPr lang="da-DK" smtClean="0"/>
              <a:t>Klik på ikonet for at tilføje et billede</a:t>
            </a:r>
            <a:endParaRPr lang="da-DK" dirty="0"/>
          </a:p>
        </p:txBody>
      </p:sp>
      <p:sp>
        <p:nvSpPr>
          <p:cNvPr id="15" name="Text Placeholder 14">
            <a:extLst>
              <a:ext uri="{FF2B5EF4-FFF2-40B4-BE49-F238E27FC236}">
                <a16:creationId xmlns="" xmlns:a16="http://schemas.microsoft.com/office/drawing/2014/main" id="{02A36351-E6B9-4A17-B973-27131ABDF42F}"/>
              </a:ext>
            </a:extLst>
          </p:cNvPr>
          <p:cNvSpPr>
            <a:spLocks noGrp="1"/>
          </p:cNvSpPr>
          <p:nvPr>
            <p:ph type="body" sz="quarter" idx="14" hasCustomPrompt="1"/>
          </p:nvPr>
        </p:nvSpPr>
        <p:spPr>
          <a:xfrm>
            <a:off x="755650" y="4446296"/>
            <a:ext cx="2639303" cy="1557629"/>
          </a:xfrm>
          <a:solidFill>
            <a:schemeClr val="accent2"/>
          </a:solidFill>
        </p:spPr>
        <p:txBody>
          <a:bodyPr lIns="288000" tIns="180000" rIns="288000" bIns="144000" anchor="b" anchorCtr="0">
            <a:spAutoFit/>
          </a:bodyPr>
          <a:lstStyle>
            <a:lvl1pPr marL="0" indent="0">
              <a:lnSpc>
                <a:spcPct val="107000"/>
              </a:lnSpc>
              <a:spcBef>
                <a:spcPts val="0"/>
              </a:spcBef>
              <a:buFontTx/>
              <a:buNone/>
              <a:defRPr lang="da-DK" sz="1400" dirty="0"/>
            </a:lvl1pPr>
            <a:lvl2pPr marL="171450" indent="-171450">
              <a:spcBef>
                <a:spcPts val="1500"/>
              </a:spcBef>
              <a:buFont typeface="Arial" panose="020B0604020202020204" pitchFamily="34" charset="0"/>
              <a:buChar char="•"/>
              <a:defRPr sz="1000">
                <a:solidFill>
                  <a:schemeClr val="bg1"/>
                </a:solidFill>
              </a:defRPr>
            </a:lvl2pPr>
            <a:lvl3pPr marL="180000" indent="-180000">
              <a:spcBef>
                <a:spcPts val="1500"/>
              </a:spcBef>
              <a:defRPr sz="1000">
                <a:solidFill>
                  <a:schemeClr val="bg1"/>
                </a:solidFill>
              </a:defRPr>
            </a:lvl3pPr>
            <a:lvl4pPr marL="360000" indent="-180000">
              <a:spcBef>
                <a:spcPts val="1500"/>
              </a:spcBef>
              <a:defRPr sz="1000">
                <a:solidFill>
                  <a:schemeClr val="bg1"/>
                </a:solidFill>
              </a:defRPr>
            </a:lvl4pPr>
            <a:lvl5pPr marL="540000" indent="-180000">
              <a:spcBef>
                <a:spcPts val="1500"/>
              </a:spcBef>
              <a:defRPr sz="1000">
                <a:solidFill>
                  <a:schemeClr val="bg1"/>
                </a:solidFill>
              </a:defRPr>
            </a:lvl5pPr>
          </a:lstStyle>
          <a:p>
            <a:pPr lvl="0"/>
            <a:r>
              <a:rPr lang="da-DK" dirty="0"/>
              <a:t>Klik her for at tilføje tekst</a:t>
            </a:r>
          </a:p>
          <a:p>
            <a:pPr lvl="1"/>
            <a:r>
              <a:rPr lang="da-DK" dirty="0"/>
              <a:t>Andet niveau</a:t>
            </a:r>
          </a:p>
          <a:p>
            <a:pPr lvl="3"/>
            <a:r>
              <a:rPr lang="da-DK" dirty="0"/>
              <a:t>Tredje </a:t>
            </a:r>
            <a:r>
              <a:rPr lang="da-DK" dirty="0" smtClean="0"/>
              <a:t>niveau</a:t>
            </a:r>
            <a:endParaRPr lang="da-DK" dirty="0"/>
          </a:p>
        </p:txBody>
      </p:sp>
      <p:sp>
        <p:nvSpPr>
          <p:cNvPr id="14" name="Tjenestebrug">
            <a:extLst>
              <a:ext uri="{FF2B5EF4-FFF2-40B4-BE49-F238E27FC236}">
                <a16:creationId xmlns="" xmlns:a16="http://schemas.microsoft.com/office/drawing/2014/main" id="{35FE3095-6256-4962-9810-7FE06144F6C9}"/>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 xmlns:a16="http://schemas.microsoft.com/office/drawing/2014/main" id="{697ACF4C-8228-4590-A676-70732BB2AE67}"/>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 xmlns:a16="http://schemas.microsoft.com/office/drawing/2014/main" id="{394EDE27-D8F7-487C-B206-095208EA950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 xmlns:a16="http://schemas.microsoft.com/office/drawing/2014/main" id="{4E2DFBD9-C552-49EE-BD61-32F76BC1BC19}"/>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 xmlns:a16="http://schemas.microsoft.com/office/drawing/2014/main" id="{47A7FB00-BA12-423F-ADC1-A99210B37699}"/>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 xmlns:a16="http://schemas.microsoft.com/office/drawing/2014/main" id="{11D30994-1D10-4B52-B657-3D23B066C1EF}"/>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072DEAF9-D844-45A4-8B37-9D9DDF357AE5}"/>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 xmlns:a16="http://schemas.microsoft.com/office/drawing/2014/main" id="{0B6748A5-B04F-4A22-96BC-FFCB716199E1}"/>
              </a:ext>
            </a:extLst>
          </p:cNvPr>
          <p:cNvSpPr>
            <a:spLocks noGrp="1"/>
          </p:cNvSpPr>
          <p:nvPr>
            <p:ph type="dt" sz="half" idx="10"/>
          </p:nvPr>
        </p:nvSpPr>
        <p:spPr/>
        <p:txBody>
          <a:bodyPr/>
          <a:lstStyle/>
          <a:p>
            <a:fld id="{26A77B8B-7839-448F-81ED-0A96E21D8E89}"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5109EFA5-ED0B-494B-BD8A-E250904B926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932612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26"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her for at tilføje en titel</a:t>
            </a:r>
          </a:p>
        </p:txBody>
      </p:sp>
      <p:sp>
        <p:nvSpPr>
          <p:cNvPr id="12" name="Tjenestebrug">
            <a:extLst>
              <a:ext uri="{FF2B5EF4-FFF2-40B4-BE49-F238E27FC236}">
                <a16:creationId xmlns="" xmlns:a16="http://schemas.microsoft.com/office/drawing/2014/main" id="{D1868055-18E6-40E8-B805-B82F14A958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3" name="Afklassificeret">
            <a:extLst>
              <a:ext uri="{FF2B5EF4-FFF2-40B4-BE49-F238E27FC236}">
                <a16:creationId xmlns="" xmlns:a16="http://schemas.microsoft.com/office/drawing/2014/main" id="{8126867F-BD3A-45BA-96EE-6E9AE4F5EE72}"/>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4" name="Brug">
            <a:extLst>
              <a:ext uri="{FF2B5EF4-FFF2-40B4-BE49-F238E27FC236}">
                <a16:creationId xmlns="" xmlns:a16="http://schemas.microsoft.com/office/drawing/2014/main" id="{4D132A4B-0CBB-44BA-AF01-4D0FCA59614E}"/>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5" name="Tjenestebrug">
            <a:extLst>
              <a:ext uri="{FF2B5EF4-FFF2-40B4-BE49-F238E27FC236}">
                <a16:creationId xmlns="" xmlns:a16="http://schemas.microsoft.com/office/drawing/2014/main" id="{64E702A2-5A83-4FD2-A285-D7CF9FDB7FE8}"/>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 xmlns:a16="http://schemas.microsoft.com/office/drawing/2014/main" id="{D07E64A7-4EFA-440B-9CFF-446374F9397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 xmlns:a16="http://schemas.microsoft.com/office/drawing/2014/main" id="{58AC4769-416E-4B49-BC1A-27A1A124569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LD_PresentationTitle"/>
          <p:cNvSpPr>
            <a:spLocks noGrp="1"/>
          </p:cNvSpPr>
          <p:nvPr>
            <p:ph type="ftr" sz="quarter" idx="11"/>
          </p:nvPr>
        </p:nvSpPr>
        <p:spPr/>
        <p:txBody>
          <a:bodyPr/>
          <a:lstStyle/>
          <a:p>
            <a:endParaRPr lang="da-DK" dirty="0"/>
          </a:p>
        </p:txBody>
      </p:sp>
      <p:sp>
        <p:nvSpPr>
          <p:cNvPr id="3" name="Date_GeneralDate"/>
          <p:cNvSpPr>
            <a:spLocks noGrp="1"/>
          </p:cNvSpPr>
          <p:nvPr>
            <p:ph type="dt" sz="half" idx="10"/>
          </p:nvPr>
        </p:nvSpPr>
        <p:spPr/>
        <p:txBody>
          <a:bodyPr/>
          <a:lstStyle/>
          <a:p>
            <a:fld id="{F5A0818D-7091-47CF-8A22-771EA8381A20}" type="datetime2">
              <a:rPr lang="da-DK" smtClean="0"/>
              <a:t>14. december 2020</a:t>
            </a:fld>
            <a:endParaRPr lang="da-DK" dirty="0"/>
          </a:p>
        </p:txBody>
      </p:sp>
      <p:sp>
        <p:nvSpPr>
          <p:cNvPr id="5" name="Slide Number Placeholder 4"/>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1" name="Tjenestebrug">
            <a:extLst>
              <a:ext uri="{FF2B5EF4-FFF2-40B4-BE49-F238E27FC236}">
                <a16:creationId xmlns="" xmlns:a16="http://schemas.microsoft.com/office/drawing/2014/main" id="{2C623502-859B-4159-B411-D60558F7854C}"/>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 xmlns:a16="http://schemas.microsoft.com/office/drawing/2014/main" id="{21727F05-F0AB-404A-B6AC-16CB48E5603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 xmlns:a16="http://schemas.microsoft.com/office/drawing/2014/main" id="{8AF98D9E-CFDD-43D6-9C7B-080C222809C6}"/>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4" name="Tjenestebrug">
            <a:extLst>
              <a:ext uri="{FF2B5EF4-FFF2-40B4-BE49-F238E27FC236}">
                <a16:creationId xmlns="" xmlns:a16="http://schemas.microsoft.com/office/drawing/2014/main" id="{6BFDD952-889A-45E9-997E-44FE05BD439C}"/>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5" name="Afklassificeret">
            <a:extLst>
              <a:ext uri="{FF2B5EF4-FFF2-40B4-BE49-F238E27FC236}">
                <a16:creationId xmlns="" xmlns:a16="http://schemas.microsoft.com/office/drawing/2014/main" id="{1DE5D3AF-8F99-45B5-BDDC-1613CBA64A0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6" name="Brug">
            <a:extLst>
              <a:ext uri="{FF2B5EF4-FFF2-40B4-BE49-F238E27FC236}">
                <a16:creationId xmlns="" xmlns:a16="http://schemas.microsoft.com/office/drawing/2014/main" id="{9D0FC4DD-6971-4A0B-92FF-837CF3D55B2E}"/>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 name="FLD_PresentationTitle"/>
          <p:cNvSpPr>
            <a:spLocks noGrp="1"/>
          </p:cNvSpPr>
          <p:nvPr>
            <p:ph type="ftr" sz="quarter" idx="11"/>
          </p:nvPr>
        </p:nvSpPr>
        <p:spPr/>
        <p:txBody>
          <a:bodyPr/>
          <a:lstStyle/>
          <a:p>
            <a:endParaRPr lang="da-DK" dirty="0"/>
          </a:p>
        </p:txBody>
      </p:sp>
      <p:sp>
        <p:nvSpPr>
          <p:cNvPr id="2" name="Date_GeneralDate"/>
          <p:cNvSpPr>
            <a:spLocks noGrp="1"/>
          </p:cNvSpPr>
          <p:nvPr>
            <p:ph type="dt" sz="half" idx="10"/>
          </p:nvPr>
        </p:nvSpPr>
        <p:spPr/>
        <p:txBody>
          <a:bodyPr/>
          <a:lstStyle/>
          <a:p>
            <a:fld id="{18EE6040-C652-4179-B23A-F3C867041F4E}" type="datetime2">
              <a:rPr lang="da-DK" smtClean="0"/>
              <a:t>14. december 2020</a:t>
            </a:fld>
            <a:endParaRPr lang="da-DK" dirty="0"/>
          </a:p>
        </p:txBody>
      </p:sp>
      <p:sp>
        <p:nvSpPr>
          <p:cNvPr id="4" name="Slide Number Placeholder 3"/>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8" name="Background">
            <a:extLst>
              <a:ext uri="{FF2B5EF4-FFF2-40B4-BE49-F238E27FC236}">
                <a16:creationId xmlns="" xmlns:a16="http://schemas.microsoft.com/office/drawing/2014/main" id="{E88E83CA-1644-4080-AF39-CF0AD269BFBC}"/>
              </a:ext>
            </a:extLst>
          </p:cNvPr>
          <p:cNvSpPr/>
          <p:nvPr userDrawn="1"/>
        </p:nvSpPr>
        <p:spPr>
          <a:xfrm>
            <a:off x="0"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30" name="Tjenestebrug">
            <a:extLst>
              <a:ext uri="{FF2B5EF4-FFF2-40B4-BE49-F238E27FC236}">
                <a16:creationId xmlns="" xmlns:a16="http://schemas.microsoft.com/office/drawing/2014/main" id="{109BD2B5-7217-4402-8504-4D89994143C6}"/>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1" name="Afklassificeret">
            <a:extLst>
              <a:ext uri="{FF2B5EF4-FFF2-40B4-BE49-F238E27FC236}">
                <a16:creationId xmlns="" xmlns:a16="http://schemas.microsoft.com/office/drawing/2014/main" id="{D3455C4F-081F-496E-8ADA-6A7B9DBB65A8}"/>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2" name="Brug">
            <a:extLst>
              <a:ext uri="{FF2B5EF4-FFF2-40B4-BE49-F238E27FC236}">
                <a16:creationId xmlns="" xmlns:a16="http://schemas.microsoft.com/office/drawing/2014/main" id="{38667089-B456-41F2-8F82-2C08FF7D8E1B}"/>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33" name="Tjenestebrug">
            <a:extLst>
              <a:ext uri="{FF2B5EF4-FFF2-40B4-BE49-F238E27FC236}">
                <a16:creationId xmlns="" xmlns:a16="http://schemas.microsoft.com/office/drawing/2014/main" id="{7A523A2A-D771-44C9-995A-1AB3E66FDB0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34" name="Afklassificeret">
            <a:extLst>
              <a:ext uri="{FF2B5EF4-FFF2-40B4-BE49-F238E27FC236}">
                <a16:creationId xmlns="" xmlns:a16="http://schemas.microsoft.com/office/drawing/2014/main" id="{D7D1BE7F-D5EB-4217-B570-3410E62B4202}"/>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35" name="Brug">
            <a:extLst>
              <a:ext uri="{FF2B5EF4-FFF2-40B4-BE49-F238E27FC236}">
                <a16:creationId xmlns="" xmlns:a16="http://schemas.microsoft.com/office/drawing/2014/main" id="{1B1D9642-D9B1-4381-AE96-261B0035A5B6}"/>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8" name="Date Placeholder 2">
            <a:extLst>
              <a:ext uri="{FF2B5EF4-FFF2-40B4-BE49-F238E27FC236}">
                <a16:creationId xmlns=""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solidFill>
                  <a:schemeClr val="tx1"/>
                </a:solidFill>
              </a:defRPr>
            </a:lvl1pPr>
          </a:lstStyle>
          <a:p>
            <a:fld id="{61840BBF-CB04-4DE0-8C49-4F31292B6E9A}" type="datetime2">
              <a:rPr lang="da-DK" smtClean="0"/>
              <a:t>14. december 2020</a:t>
            </a:fld>
            <a:endParaRPr lang="da-DK" dirty="0"/>
          </a:p>
        </p:txBody>
      </p:sp>
      <p:sp>
        <p:nvSpPr>
          <p:cNvPr id="9" name="Footer Placeholder 3">
            <a:extLst>
              <a:ext uri="{FF2B5EF4-FFF2-40B4-BE49-F238E27FC236}">
                <a16:creationId xmlns=""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solidFill>
                  <a:schemeClr val="tx1"/>
                </a:solidFill>
              </a:defRPr>
            </a:lvl1pPr>
          </a:lstStyle>
          <a:p>
            <a:r>
              <a:rPr lang="da-DK" smtClean="0"/>
              <a:t>Værktøjskasse til PP-præsentationer</a:t>
            </a:r>
            <a:endParaRPr lang="da-DK" dirty="0"/>
          </a:p>
        </p:txBody>
      </p:sp>
      <p:sp>
        <p:nvSpPr>
          <p:cNvPr id="10" name="Slide Number Placeholder 4">
            <a:extLst>
              <a:ext uri="{FF2B5EF4-FFF2-40B4-BE49-F238E27FC236}">
                <a16:creationId xmlns="" xmlns:a16="http://schemas.microsoft.com/office/drawing/2014/main" id="{D5A99371-84CF-4C06-9F19-16E976C4731C}"/>
              </a:ext>
            </a:extLst>
          </p:cNvPr>
          <p:cNvSpPr>
            <a:spLocks noGrp="1"/>
          </p:cNvSpPr>
          <p:nvPr>
            <p:ph type="sldNum" sz="quarter" idx="12"/>
          </p:nvPr>
        </p:nvSpPr>
        <p:spPr>
          <a:xfrm flipV="1">
            <a:off x="0" y="6912000"/>
            <a:ext cx="0" cy="0"/>
          </a:xfrm>
        </p:spPr>
        <p:txBody>
          <a:bodyPr/>
          <a:lstStyle>
            <a:lvl1pPr>
              <a:defRPr sz="100">
                <a:solidFill>
                  <a:schemeClr val="tx1"/>
                </a:solidFill>
              </a:defRPr>
            </a:lvl1pPr>
          </a:lstStyle>
          <a:p>
            <a:fld id="{24C8C45C-947F-4981-8B3F-4F32E973C901}" type="slidenum">
              <a:rPr lang="da-DK" smtClean="0"/>
              <a:pPr/>
              <a:t>‹nr.›</a:t>
            </a:fld>
            <a:endParaRPr lang="da-DK" dirty="0"/>
          </a:p>
        </p:txBody>
      </p:sp>
      <p:pic>
        <p:nvPicPr>
          <p:cNvPr id="18" name="Picture Placeholder 21">
            <a:extLst>
              <a:ext uri="{FF2B5EF4-FFF2-40B4-BE49-F238E27FC236}">
                <a16:creationId xmlns="" xmlns:a16="http://schemas.microsoft.com/office/drawing/2014/main" id="{F7C1A1E2-5B76-4C36-8E47-30D148F96A82}"/>
              </a:ext>
            </a:extLst>
          </p:cNvPr>
          <p:cNvPicPr>
            <a:picLocks noChangeAspect="1"/>
          </p:cNvPicPr>
          <p:nvPr userDrawn="1"/>
        </p:nvPicPr>
        <p:blipFill>
          <a:blip r:embed="rId2" cstate="print"/>
          <a:stretch>
            <a:fillRect/>
          </a:stretch>
        </p:blipFill>
        <p:spPr>
          <a:xfrm>
            <a:off x="228518" y="5189345"/>
            <a:ext cx="1411165" cy="429323"/>
          </a:xfrm>
          <a:prstGeom prst="rect">
            <a:avLst/>
          </a:prstGeom>
        </p:spPr>
      </p:pic>
      <p:sp>
        <p:nvSpPr>
          <p:cNvPr id="7" name="Text Placeholder 6">
            <a:extLst>
              <a:ext uri="{FF2B5EF4-FFF2-40B4-BE49-F238E27FC236}">
                <a16:creationId xmlns="" xmlns:a16="http://schemas.microsoft.com/office/drawing/2014/main" id="{ED05DA44-3785-4EAE-993C-B00766311652}"/>
              </a:ext>
            </a:extLst>
          </p:cNvPr>
          <p:cNvSpPr>
            <a:spLocks noGrp="1"/>
          </p:cNvSpPr>
          <p:nvPr>
            <p:ph type="body" sz="quarter" idx="22" hasCustomPrompt="1"/>
          </p:nvPr>
        </p:nvSpPr>
        <p:spPr>
          <a:xfrm>
            <a:off x="545134" y="5718064"/>
            <a:ext cx="2160000" cy="108000"/>
          </a:xfrm>
        </p:spPr>
        <p:txBody>
          <a:bodyPr anchor="ctr" anchorCtr="0"/>
          <a:lstStyle>
            <a:lvl1pPr marL="0" indent="0">
              <a:lnSpc>
                <a:spcPct val="100000"/>
              </a:lnSpc>
              <a:spcBef>
                <a:spcPts val="0"/>
              </a:spcBef>
              <a:buNone/>
              <a:defRPr sz="700" baseline="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smtClean="0"/>
              <a:t>Hjemmeværnskommandoen</a:t>
            </a:r>
            <a:endParaRPr lang="da-DK" dirty="0"/>
          </a:p>
        </p:txBody>
      </p:sp>
      <p:sp>
        <p:nvSpPr>
          <p:cNvPr id="29" name="Text Placeholder 6">
            <a:extLst>
              <a:ext uri="{FF2B5EF4-FFF2-40B4-BE49-F238E27FC236}">
                <a16:creationId xmlns="" xmlns:a16="http://schemas.microsoft.com/office/drawing/2014/main" id="{848B43CC-FFFF-4D16-835D-995828943F54}"/>
              </a:ext>
            </a:extLst>
          </p:cNvPr>
          <p:cNvSpPr>
            <a:spLocks noGrp="1"/>
          </p:cNvSpPr>
          <p:nvPr>
            <p:ph type="body" sz="quarter" idx="23" hasCustomPrompt="1"/>
          </p:nvPr>
        </p:nvSpPr>
        <p:spPr>
          <a:xfrm>
            <a:off x="545132" y="5830391"/>
            <a:ext cx="2147268" cy="106859"/>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smtClean="0"/>
              <a:t>Sankelmarksvej</a:t>
            </a:r>
            <a:r>
              <a:rPr lang="da-DK" dirty="0" smtClean="0"/>
              <a:t> 26</a:t>
            </a:r>
            <a:endParaRPr lang="da-DK" dirty="0"/>
          </a:p>
        </p:txBody>
      </p:sp>
      <p:sp>
        <p:nvSpPr>
          <p:cNvPr id="21" name="Text Placeholder 6">
            <a:extLst>
              <a:ext uri="{FF2B5EF4-FFF2-40B4-BE49-F238E27FC236}">
                <a16:creationId xmlns="" xmlns:a16="http://schemas.microsoft.com/office/drawing/2014/main" id="{848B43CC-FFFF-4D16-835D-995828943F54}"/>
              </a:ext>
            </a:extLst>
          </p:cNvPr>
          <p:cNvSpPr>
            <a:spLocks noGrp="1"/>
          </p:cNvSpPr>
          <p:nvPr>
            <p:ph type="body" sz="quarter" idx="27" hasCustomPrompt="1"/>
          </p:nvPr>
        </p:nvSpPr>
        <p:spPr>
          <a:xfrm>
            <a:off x="545132" y="5957391"/>
            <a:ext cx="2147268" cy="106859"/>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smtClean="0"/>
              <a:t>4760 Vordingborg</a:t>
            </a:r>
            <a:endParaRPr lang="da-DK" dirty="0"/>
          </a:p>
        </p:txBody>
      </p:sp>
      <p:sp>
        <p:nvSpPr>
          <p:cNvPr id="36" name="Text Placeholder 6">
            <a:extLst>
              <a:ext uri="{FF2B5EF4-FFF2-40B4-BE49-F238E27FC236}">
                <a16:creationId xmlns="" xmlns:a16="http://schemas.microsoft.com/office/drawing/2014/main" id="{957E17C1-CBD1-4B7D-9277-487BDE9D07CB}"/>
              </a:ext>
            </a:extLst>
          </p:cNvPr>
          <p:cNvSpPr>
            <a:spLocks noGrp="1"/>
          </p:cNvSpPr>
          <p:nvPr>
            <p:ph type="body" sz="quarter" idx="24" hasCustomPrompt="1"/>
          </p:nvPr>
        </p:nvSpPr>
        <p:spPr>
          <a:xfrm>
            <a:off x="545132" y="6208575"/>
            <a:ext cx="2160002" cy="108000"/>
          </a:xfrm>
        </p:spPr>
        <p:txBody>
          <a:bodyPr anchor="ctr" anchorCtr="0"/>
          <a:lstStyle>
            <a:lvl1pPr marL="0" indent="0">
              <a:lnSpc>
                <a:spcPct val="100000"/>
              </a:lnSpc>
              <a:spcBef>
                <a:spcPts val="0"/>
              </a:spcBef>
              <a:buNone/>
              <a:tabLst>
                <a:tab pos="406800"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smtClean="0"/>
              <a:t>Telefon: 7282 0000</a:t>
            </a:r>
            <a:endParaRPr lang="da-DK" dirty="0"/>
          </a:p>
        </p:txBody>
      </p:sp>
      <p:sp>
        <p:nvSpPr>
          <p:cNvPr id="37" name="Text Placeholder 6">
            <a:extLst>
              <a:ext uri="{FF2B5EF4-FFF2-40B4-BE49-F238E27FC236}">
                <a16:creationId xmlns="" xmlns:a16="http://schemas.microsoft.com/office/drawing/2014/main" id="{8FAAB978-64C4-4477-A498-87459FD8C813}"/>
              </a:ext>
            </a:extLst>
          </p:cNvPr>
          <p:cNvSpPr>
            <a:spLocks noGrp="1"/>
          </p:cNvSpPr>
          <p:nvPr>
            <p:ph type="body" sz="quarter" idx="25" hasCustomPrompt="1"/>
          </p:nvPr>
        </p:nvSpPr>
        <p:spPr>
          <a:xfrm>
            <a:off x="545131" y="6319764"/>
            <a:ext cx="2160003" cy="108000"/>
          </a:xfrm>
        </p:spPr>
        <p:txBody>
          <a:bodyPr anchor="ctr" anchorCtr="0"/>
          <a:lstStyle>
            <a:lvl1pPr marL="0" indent="0">
              <a:lnSpc>
                <a:spcPct val="100000"/>
              </a:lnSpc>
              <a:spcBef>
                <a:spcPts val="0"/>
              </a:spcBef>
              <a:buNone/>
              <a:tabLst>
                <a:tab pos="406800" algn="l"/>
              </a:tabLst>
              <a:defRPr sz="700" baseline="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smtClean="0"/>
              <a:t>Mail: </a:t>
            </a:r>
            <a:r>
              <a:rPr lang="da-DK" dirty="0" err="1" smtClean="0"/>
              <a:t>hjk@hjk.dk</a:t>
            </a:r>
            <a:endParaRPr lang="da-DK" dirty="0"/>
          </a:p>
        </p:txBody>
      </p:sp>
      <p:sp>
        <p:nvSpPr>
          <p:cNvPr id="38" name="Text Placeholder 6">
            <a:extLst>
              <a:ext uri="{FF2B5EF4-FFF2-40B4-BE49-F238E27FC236}">
                <a16:creationId xmlns="" xmlns:a16="http://schemas.microsoft.com/office/drawing/2014/main" id="{30A01ABF-3C23-4F0B-9B11-DAB8B0703860}"/>
              </a:ext>
            </a:extLst>
          </p:cNvPr>
          <p:cNvSpPr>
            <a:spLocks noGrp="1"/>
          </p:cNvSpPr>
          <p:nvPr>
            <p:ph type="body" sz="quarter" idx="26" hasCustomPrompt="1"/>
          </p:nvPr>
        </p:nvSpPr>
        <p:spPr>
          <a:xfrm>
            <a:off x="545131" y="6427425"/>
            <a:ext cx="216000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smtClean="0"/>
              <a:t>www.hjv.dk.dk</a:t>
            </a:r>
            <a:endParaRPr lang="da-DK" dirty="0"/>
          </a:p>
        </p:txBody>
      </p:sp>
    </p:spTree>
    <p:extLst>
      <p:ext uri="{BB962C8B-B14F-4D97-AF65-F5344CB8AC3E}">
        <p14:creationId xmlns:p14="http://schemas.microsoft.com/office/powerpoint/2010/main" val="1588434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mærk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4" y="1871663"/>
            <a:ext cx="5545666" cy="1933617"/>
          </a:xfrm>
        </p:spPr>
        <p:txBody>
          <a:bodyPr wrap="square" anchor="b">
            <a:noAutofit/>
          </a:bodyPr>
          <a:lstStyle>
            <a:lvl1pPr algn="l">
              <a:defRPr sz="3200">
                <a:solidFill>
                  <a:schemeClr val="tx1"/>
                </a:solidFill>
              </a:defRPr>
            </a:lvl1pPr>
          </a:lstStyle>
          <a:p>
            <a:r>
              <a:rPr lang="da-DK" dirty="0"/>
              <a:t>Klik her for at tilføje en titel</a:t>
            </a:r>
          </a:p>
        </p:txBody>
      </p:sp>
      <p:sp>
        <p:nvSpPr>
          <p:cNvPr id="16" name="Background">
            <a:extLst>
              <a:ext uri="{FF2B5EF4-FFF2-40B4-BE49-F238E27FC236}">
                <a16:creationId xmlns="" xmlns:a16="http://schemas.microsoft.com/office/drawing/2014/main" id="{CF16D15C-13B3-4944-9207-EAE3F2F6FBA2}"/>
              </a:ext>
            </a:extLst>
          </p:cNvPr>
          <p:cNvSpPr/>
          <p:nvPr userDrawn="1"/>
        </p:nvSpPr>
        <p:spPr>
          <a:xfrm>
            <a:off x="9375063" y="144549"/>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5" name="Picture Placeholder 4">
            <a:extLst>
              <a:ext uri="{FF2B5EF4-FFF2-40B4-BE49-F238E27FC236}">
                <a16:creationId xmlns="" xmlns:a16="http://schemas.microsoft.com/office/drawing/2014/main" id="{B8126187-203A-4C82-B9B4-54CC3E240690}"/>
              </a:ext>
            </a:extLst>
          </p:cNvPr>
          <p:cNvSpPr>
            <a:spLocks noGrp="1"/>
          </p:cNvSpPr>
          <p:nvPr>
            <p:ph type="pic" sz="quarter" idx="13" hasCustomPrompt="1"/>
          </p:nvPr>
        </p:nvSpPr>
        <p:spPr>
          <a:xfrm>
            <a:off x="6028278" y="1888066"/>
            <a:ext cx="2870201" cy="3530601"/>
          </a:xfrm>
        </p:spPr>
        <p:txBody>
          <a:bodyPr tIns="216000"/>
          <a:lstStyle>
            <a:lvl1pPr marL="0" indent="0" algn="ctr">
              <a:buNone/>
              <a:defRPr/>
            </a:lvl1pPr>
          </a:lstStyle>
          <a:p>
            <a:r>
              <a:rPr lang="da-DK" dirty="0"/>
              <a:t>Klik her og indsæt vandmærke</a:t>
            </a:r>
          </a:p>
        </p:txBody>
      </p:sp>
      <p:sp>
        <p:nvSpPr>
          <p:cNvPr id="3" name="Subtitle 2"/>
          <p:cNvSpPr>
            <a:spLocks noGrp="1"/>
          </p:cNvSpPr>
          <p:nvPr>
            <p:ph type="subTitle" idx="1" hasCustomPrompt="1"/>
          </p:nvPr>
        </p:nvSpPr>
        <p:spPr>
          <a:xfrm>
            <a:off x="372532" y="3896284"/>
            <a:ext cx="5545667" cy="1519743"/>
          </a:xfrm>
        </p:spPr>
        <p:txBody>
          <a:bodyPr wrap="square">
            <a:noAutofit/>
          </a:bodyPr>
          <a:lstStyle>
            <a:lvl1pPr marL="0" indent="0" algn="l">
              <a:lnSpc>
                <a:spcPct val="110000"/>
              </a:lnSpc>
              <a:spcBef>
                <a:spcPts val="0"/>
              </a:spcBef>
              <a:buFont typeface="Arial" panose="020B0604020202020204" pitchFamily="34" charset="0"/>
              <a:buChar char="​"/>
              <a:defRPr sz="16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 xmlns:a16="http://schemas.microsoft.com/office/drawing/2014/main" id="{89821071-2E34-4B87-885E-590BD2636BCD}"/>
              </a:ext>
            </a:extLst>
          </p:cNvPr>
          <p:cNvSpPr>
            <a:spLocks noGrp="1"/>
          </p:cNvSpPr>
          <p:nvPr>
            <p:ph type="body" sz="quarter" idx="15" hasCustomPrompt="1"/>
          </p:nvPr>
        </p:nvSpPr>
        <p:spPr>
          <a:xfrm>
            <a:off x="380999" y="5909733"/>
            <a:ext cx="8449733" cy="87867"/>
          </a:xfrm>
          <a:solidFill>
            <a:schemeClr val="accent1"/>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 xmlns:a16="http://schemas.microsoft.com/office/drawing/2014/main"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 xmlns:a16="http://schemas.microsoft.com/office/drawing/2014/main"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 xmlns:a16="http://schemas.microsoft.com/office/drawing/2014/main"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 xmlns:a16="http://schemas.microsoft.com/office/drawing/2014/main"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 xmlns:a16="http://schemas.microsoft.com/office/drawing/2014/main"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 xmlns:a16="http://schemas.microsoft.com/office/drawing/2014/main"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4EC7D10-C79F-4FDA-B5C0-46C82D342BF2}" type="datetime2">
              <a:rPr lang="da-DK" smtClean="0"/>
              <a:t>14. december 2020</a:t>
            </a:fld>
            <a:endParaRPr lang="da-DK" dirty="0"/>
          </a:p>
        </p:txBody>
      </p:sp>
      <p:sp>
        <p:nvSpPr>
          <p:cNvPr id="11" name="Footer Placeholder 3">
            <a:extLst>
              <a:ext uri="{FF2B5EF4-FFF2-40B4-BE49-F238E27FC236}">
                <a16:creationId xmlns=""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r>
              <a:rPr lang="da-DK" smtClean="0"/>
              <a:t>Værktøjskasse til PP-præsentationer</a:t>
            </a:r>
            <a:endParaRPr lang="da-DK" dirty="0"/>
          </a:p>
        </p:txBody>
      </p:sp>
      <p:sp>
        <p:nvSpPr>
          <p:cNvPr id="12" name="Slide Number Placeholder 4">
            <a:extLst>
              <a:ext uri="{FF2B5EF4-FFF2-40B4-BE49-F238E27FC236}">
                <a16:creationId xmlns=""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pic>
        <p:nvPicPr>
          <p:cNvPr id="18" name="Picture Placeholder 21">
            <a:extLst>
              <a:ext uri="{FF2B5EF4-FFF2-40B4-BE49-F238E27FC236}">
                <a16:creationId xmlns="" xmlns:a16="http://schemas.microsoft.com/office/drawing/2014/main" id="{F7C1A1E2-5B76-4C36-8E47-30D148F96A82}"/>
              </a:ext>
            </a:extLst>
          </p:cNvPr>
          <p:cNvPicPr>
            <a:picLocks noChangeAspect="1"/>
          </p:cNvPicPr>
          <p:nvPr userDrawn="1"/>
        </p:nvPicPr>
        <p:blipFill>
          <a:blip r:embed="rId2" cstate="print"/>
          <a:stretch>
            <a:fillRect/>
          </a:stretch>
        </p:blipFill>
        <p:spPr>
          <a:xfrm>
            <a:off x="-64885" y="41685"/>
            <a:ext cx="1993899" cy="606610"/>
          </a:xfrm>
          <a:prstGeom prst="rect">
            <a:avLst/>
          </a:prstGeom>
        </p:spPr>
      </p:pic>
    </p:spTree>
    <p:extLst>
      <p:ext uri="{BB962C8B-B14F-4D97-AF65-F5344CB8AC3E}">
        <p14:creationId xmlns:p14="http://schemas.microsoft.com/office/powerpoint/2010/main" val="2656269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standard">
    <p:spTree>
      <p:nvGrpSpPr>
        <p:cNvPr id="1" name=""/>
        <p:cNvGrpSpPr/>
        <p:nvPr/>
      </p:nvGrpSpPr>
      <p:grpSpPr>
        <a:xfrm>
          <a:off x="0" y="0"/>
          <a:ext cx="0" cy="0"/>
          <a:chOff x="0" y="0"/>
          <a:chExt cx="0" cy="0"/>
        </a:xfrm>
      </p:grpSpPr>
      <p:sp>
        <p:nvSpPr>
          <p:cNvPr id="17" name="Background">
            <a:extLst>
              <a:ext uri="{FF2B5EF4-FFF2-40B4-BE49-F238E27FC236}">
                <a16:creationId xmlns="" xmlns:a16="http://schemas.microsoft.com/office/drawing/2014/main" id="{7E2AB669-D28D-42F1-807C-A14090E25252}"/>
              </a:ext>
            </a:extLst>
          </p:cNvPr>
          <p:cNvSpPr/>
          <p:nvPr userDrawn="1"/>
        </p:nvSpPr>
        <p:spPr>
          <a:xfrm>
            <a:off x="4232" y="0"/>
            <a:ext cx="9144900" cy="6861600"/>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p:cNvSpPr>
            <a:spLocks noGrp="1"/>
          </p:cNvSpPr>
          <p:nvPr>
            <p:ph type="ctrTitle" hasCustomPrompt="1"/>
          </p:nvPr>
        </p:nvSpPr>
        <p:spPr>
          <a:xfrm>
            <a:off x="482600" y="1871663"/>
            <a:ext cx="8302625" cy="1933617"/>
          </a:xfrm>
        </p:spPr>
        <p:txBody>
          <a:bodyPr wrap="square" anchor="b">
            <a:noAutofit/>
          </a:bodyPr>
          <a:lstStyle>
            <a:lvl1pPr algn="l">
              <a:defRPr sz="36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491067" y="3896284"/>
            <a:ext cx="5076814" cy="1519743"/>
          </a:xfrm>
        </p:spPr>
        <p:txBody>
          <a:bodyPr wrap="square">
            <a:noAutofit/>
          </a:bodyPr>
          <a:lstStyle>
            <a:lvl1pPr marL="0" indent="0" algn="l">
              <a:lnSpc>
                <a:spcPct val="110000"/>
              </a:lnSpc>
              <a:spcBef>
                <a:spcPts val="0"/>
              </a:spcBef>
              <a:buFont typeface="Arial" panose="020B0604020202020204" pitchFamily="34" charset="0"/>
              <a:buChar char="​"/>
              <a:defRPr sz="20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3" name="Bottom box">
            <a:extLst>
              <a:ext uri="{FF2B5EF4-FFF2-40B4-BE49-F238E27FC236}">
                <a16:creationId xmlns="" xmlns:a16="http://schemas.microsoft.com/office/drawing/2014/main" id="{89821071-2E34-4B87-885E-590BD2636BCD}"/>
              </a:ext>
            </a:extLst>
          </p:cNvPr>
          <p:cNvSpPr>
            <a:spLocks noGrp="1"/>
          </p:cNvSpPr>
          <p:nvPr>
            <p:ph type="body" sz="quarter" idx="15" hasCustomPrompt="1"/>
          </p:nvPr>
        </p:nvSpPr>
        <p:spPr>
          <a:xfrm>
            <a:off x="491067" y="5918200"/>
            <a:ext cx="8339666" cy="79400"/>
          </a:xfrm>
          <a:solidFill>
            <a:schemeClr val="accent1"/>
          </a:solidFill>
        </p:spPr>
        <p:txBody>
          <a:bodyPr/>
          <a:lstStyle>
            <a:lvl1pPr marL="0" indent="0">
              <a:buFont typeface="Arial" panose="020B0604020202020204" pitchFamily="34" charset="0"/>
              <a:buNone/>
              <a:defRPr sz="100">
                <a:noFill/>
              </a:defRPr>
            </a:lvl1pPr>
            <a:lvl2pPr marL="459450" indent="-171450">
              <a:buFont typeface="Arial" panose="020B0604020202020204" pitchFamily="34" charset="0"/>
              <a:buChar char="•"/>
              <a:defRPr sz="100"/>
            </a:lvl2pPr>
            <a:lvl3pPr marL="747450" indent="-171450">
              <a:buFont typeface="Arial" panose="020B0604020202020204" pitchFamily="34" charset="0"/>
              <a:buChar char="•"/>
              <a:defRPr sz="100"/>
            </a:lvl3pPr>
            <a:lvl4pPr marL="747450" indent="-171450">
              <a:buFont typeface="Arial" panose="020B0604020202020204" pitchFamily="34" charset="0"/>
              <a:buChar char="•"/>
              <a:defRPr sz="100"/>
            </a:lvl4pPr>
            <a:lvl5pPr marL="747450" indent="-171450">
              <a:buFont typeface="Arial" panose="020B0604020202020204" pitchFamily="34" charset="0"/>
              <a:buChar char="•"/>
              <a:defRPr sz="100"/>
            </a:lvl5pPr>
          </a:lstStyle>
          <a:p>
            <a:pPr lvl="0"/>
            <a:r>
              <a:rPr lang="da-DK" dirty="0"/>
              <a:t>.</a:t>
            </a:r>
          </a:p>
        </p:txBody>
      </p:sp>
      <p:sp>
        <p:nvSpPr>
          <p:cNvPr id="24" name="Tjenestebrug">
            <a:extLst>
              <a:ext uri="{FF2B5EF4-FFF2-40B4-BE49-F238E27FC236}">
                <a16:creationId xmlns="" xmlns:a16="http://schemas.microsoft.com/office/drawing/2014/main"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 xmlns:a16="http://schemas.microsoft.com/office/drawing/2014/main"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 xmlns:a16="http://schemas.microsoft.com/office/drawing/2014/main"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 xmlns:a16="http://schemas.microsoft.com/office/drawing/2014/main"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 xmlns:a16="http://schemas.microsoft.com/office/drawing/2014/main"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 xmlns:a16="http://schemas.microsoft.com/office/drawing/2014/main"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6A394B-0C5B-4DA5-A45D-EC086C0F6663}" type="datetime2">
              <a:rPr lang="da-DK" smtClean="0"/>
              <a:t>14. december 2020</a:t>
            </a:fld>
            <a:endParaRPr lang="da-DK" dirty="0"/>
          </a:p>
        </p:txBody>
      </p:sp>
      <p:sp>
        <p:nvSpPr>
          <p:cNvPr id="11" name="Footer Placeholder 3">
            <a:extLst>
              <a:ext uri="{FF2B5EF4-FFF2-40B4-BE49-F238E27FC236}">
                <a16:creationId xmlns=""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r>
              <a:rPr lang="da-DK" smtClean="0"/>
              <a:t>Værktøjskasse til PP-præsentationer</a:t>
            </a:r>
            <a:endParaRPr lang="da-DK" dirty="0"/>
          </a:p>
        </p:txBody>
      </p:sp>
      <p:sp>
        <p:nvSpPr>
          <p:cNvPr id="12" name="Slide Number Placeholder 4">
            <a:extLst>
              <a:ext uri="{FF2B5EF4-FFF2-40B4-BE49-F238E27FC236}">
                <a16:creationId xmlns=""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pic>
        <p:nvPicPr>
          <p:cNvPr id="16" name="Picture Placeholder 21">
            <a:extLst>
              <a:ext uri="{FF2B5EF4-FFF2-40B4-BE49-F238E27FC236}">
                <a16:creationId xmlns="" xmlns:a16="http://schemas.microsoft.com/office/drawing/2014/main" id="{F7C1A1E2-5B76-4C36-8E47-30D148F96A82}"/>
              </a:ext>
            </a:extLst>
          </p:cNvPr>
          <p:cNvPicPr>
            <a:picLocks noChangeAspect="1"/>
          </p:cNvPicPr>
          <p:nvPr userDrawn="1"/>
        </p:nvPicPr>
        <p:blipFill>
          <a:blip r:embed="rId2" cstate="print"/>
          <a:stretch>
            <a:fillRect/>
          </a:stretch>
        </p:blipFill>
        <p:spPr>
          <a:xfrm>
            <a:off x="0" y="0"/>
            <a:ext cx="1993899" cy="606610"/>
          </a:xfrm>
          <a:prstGeom prst="rect">
            <a:avLst/>
          </a:prstGeom>
        </p:spPr>
      </p:pic>
    </p:spTree>
    <p:extLst>
      <p:ext uri="{BB962C8B-B14F-4D97-AF65-F5344CB8AC3E}">
        <p14:creationId xmlns:p14="http://schemas.microsoft.com/office/powerpoint/2010/main" val="1231272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vidt logo til anden baggrundsfarve">
    <p:bg>
      <p:bgPr>
        <a:solidFill>
          <a:srgbClr val="3F5C5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38254" y="4301656"/>
            <a:ext cx="3753737" cy="966664"/>
          </a:xfrm>
        </p:spPr>
        <p:txBody>
          <a:bodyPr wrap="square" anchor="b">
            <a:noAutofit/>
          </a:bodyPr>
          <a:lstStyle>
            <a:lvl1pPr algn="r">
              <a:defRPr sz="2600">
                <a:solidFill>
                  <a:schemeClr val="bg1"/>
                </a:solidFill>
              </a:defRPr>
            </a:lvl1pPr>
          </a:lstStyle>
          <a:p>
            <a:r>
              <a:rPr lang="da-DK" dirty="0"/>
              <a:t>Klik her for at tilføje en titel</a:t>
            </a:r>
          </a:p>
        </p:txBody>
      </p:sp>
      <p:sp>
        <p:nvSpPr>
          <p:cNvPr id="24" name="Tjenestebrug">
            <a:extLst>
              <a:ext uri="{FF2B5EF4-FFF2-40B4-BE49-F238E27FC236}">
                <a16:creationId xmlns="" xmlns:a16="http://schemas.microsoft.com/office/drawing/2014/main" id="{C0C82AC3-0336-4737-8280-A45BAE1DA373}"/>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 xmlns:a16="http://schemas.microsoft.com/office/drawing/2014/main" id="{43F8254F-D5FE-443B-9376-05A5AAD2DF7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 xmlns:a16="http://schemas.microsoft.com/office/drawing/2014/main" id="{C29E5E53-7ADB-40A3-818E-17C86F51B240}"/>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7" name="Tjenestebrug">
            <a:extLst>
              <a:ext uri="{FF2B5EF4-FFF2-40B4-BE49-F238E27FC236}">
                <a16:creationId xmlns="" xmlns:a16="http://schemas.microsoft.com/office/drawing/2014/main" id="{88CCF056-6E37-4E9C-AFF1-C5488E3A6A60}"/>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8" name="Afklassificeret">
            <a:extLst>
              <a:ext uri="{FF2B5EF4-FFF2-40B4-BE49-F238E27FC236}">
                <a16:creationId xmlns="" xmlns:a16="http://schemas.microsoft.com/office/drawing/2014/main" id="{307FC0C7-1D70-48F4-BA01-75A3C8F62F80}"/>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9" name="Brug">
            <a:extLst>
              <a:ext uri="{FF2B5EF4-FFF2-40B4-BE49-F238E27FC236}">
                <a16:creationId xmlns="" xmlns:a16="http://schemas.microsoft.com/office/drawing/2014/main" id="{6048F543-A57F-46ED-9AD2-FF7B84012008}"/>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0" name="Date Placeholder 2">
            <a:extLst>
              <a:ext uri="{FF2B5EF4-FFF2-40B4-BE49-F238E27FC236}">
                <a16:creationId xmlns=""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48EC10F-9E4B-476F-B82F-D3B0992B1427}" type="datetime2">
              <a:rPr lang="da-DK" smtClean="0"/>
              <a:t>14. december 2020</a:t>
            </a:fld>
            <a:endParaRPr lang="da-DK" dirty="0"/>
          </a:p>
        </p:txBody>
      </p:sp>
      <p:sp>
        <p:nvSpPr>
          <p:cNvPr id="11" name="Footer Placeholder 3">
            <a:extLst>
              <a:ext uri="{FF2B5EF4-FFF2-40B4-BE49-F238E27FC236}">
                <a16:creationId xmlns=""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r>
              <a:rPr lang="da-DK" smtClean="0"/>
              <a:t>Værktøjskasse til PP-præsentationer</a:t>
            </a:r>
            <a:endParaRPr lang="da-DK" dirty="0"/>
          </a:p>
        </p:txBody>
      </p:sp>
      <p:sp>
        <p:nvSpPr>
          <p:cNvPr id="12" name="Slide Number Placeholder 4">
            <a:extLst>
              <a:ext uri="{FF2B5EF4-FFF2-40B4-BE49-F238E27FC236}">
                <a16:creationId xmlns="" xmlns:a16="http://schemas.microsoft.com/office/drawing/2014/main" id="{73D9D80D-E108-4E26-A9C4-A691F717C41D}"/>
              </a:ext>
            </a:extLst>
          </p:cNvPr>
          <p:cNvSpPr>
            <a:spLocks noGrp="1"/>
          </p:cNvSpPr>
          <p:nvPr>
            <p:ph type="sldNum" sz="quarter" idx="12"/>
          </p:nvPr>
        </p:nvSpPr>
        <p:spPr>
          <a:xfrm flipV="1">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6" name="Picture Placeholder 10">
            <a:extLst>
              <a:ext uri="{FF2B5EF4-FFF2-40B4-BE49-F238E27FC236}">
                <a16:creationId xmlns="" xmlns:a16="http://schemas.microsoft.com/office/drawing/2014/main" id="{2DC702A8-2053-4218-BA9A-C778DE2768EE}"/>
              </a:ext>
            </a:extLst>
          </p:cNvPr>
          <p:cNvSpPr>
            <a:spLocks noGrp="1"/>
          </p:cNvSpPr>
          <p:nvPr>
            <p:ph type="pic" sz="quarter" idx="14" hasCustomPrompt="1"/>
          </p:nvPr>
        </p:nvSpPr>
        <p:spPr>
          <a:xfrm>
            <a:off x="365760" y="1166532"/>
            <a:ext cx="4213225" cy="4853295"/>
          </a:xfrm>
        </p:spPr>
        <p:txBody>
          <a:bodyPr tIns="720000" anchor="ctr" anchorCtr="0"/>
          <a:lstStyle>
            <a:lvl1pPr marL="0" indent="0" algn="ctr">
              <a:buNone/>
              <a:defRPr/>
            </a:lvl1pPr>
          </a:lstStyle>
          <a:p>
            <a:r>
              <a:rPr lang="da-DK" dirty="0"/>
              <a:t>Klik på ikonet for at tilføje et billede</a:t>
            </a:r>
          </a:p>
        </p:txBody>
      </p:sp>
      <p:pic>
        <p:nvPicPr>
          <p:cNvPr id="1026" name="Picture 2" descr="Q:\HJS\KD\LESEK\ALLE\KOR7\05 Nyt design\HJV_Hvid_CMYK.png"/>
          <p:cNvPicPr>
            <a:picLocks noChangeAspect="1" noChangeArrowheads="1"/>
          </p:cNvPicPr>
          <p:nvPr userDrawn="1"/>
        </p:nvPicPr>
        <p:blipFill>
          <a:blip r:embed="rId2" cstate="print"/>
          <a:srcRect/>
          <a:stretch>
            <a:fillRect/>
          </a:stretch>
        </p:blipFill>
        <p:spPr bwMode="auto">
          <a:xfrm>
            <a:off x="203200" y="146050"/>
            <a:ext cx="1892300" cy="571500"/>
          </a:xfrm>
          <a:prstGeom prst="rect">
            <a:avLst/>
          </a:prstGeom>
          <a:noFill/>
        </p:spPr>
      </p:pic>
    </p:spTree>
    <p:extLst>
      <p:ext uri="{BB962C8B-B14F-4D97-AF65-F5344CB8AC3E}">
        <p14:creationId xmlns:p14="http://schemas.microsoft.com/office/powerpoint/2010/main" val="1231272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65AB2-4194-4BA1-BD8F-4416AE02898F}"/>
              </a:ext>
            </a:extLst>
          </p:cNvPr>
          <p:cNvSpPr>
            <a:spLocks noGrp="1"/>
          </p:cNvSpPr>
          <p:nvPr>
            <p:ph type="title" hasCustomPrompt="1"/>
          </p:nvPr>
        </p:nvSpPr>
        <p:spPr/>
        <p:txBody>
          <a:bodyPr/>
          <a:lstStyle>
            <a:lvl1pPr>
              <a:defRPr/>
            </a:lvl1pPr>
          </a:lstStyle>
          <a:p>
            <a:r>
              <a:rPr lang="da-DK" dirty="0"/>
              <a:t>Klik her for at tilføje en titel</a:t>
            </a:r>
          </a:p>
        </p:txBody>
      </p:sp>
      <p:sp>
        <p:nvSpPr>
          <p:cNvPr id="7" name="Text Placeholder 6">
            <a:extLst>
              <a:ext uri="{FF2B5EF4-FFF2-40B4-BE49-F238E27FC236}">
                <a16:creationId xmlns="" xmlns:a16="http://schemas.microsoft.com/office/drawing/2014/main" id="{D81B1306-C7E7-4FE6-B602-CE04C23A8344}"/>
              </a:ext>
            </a:extLst>
          </p:cNvPr>
          <p:cNvSpPr>
            <a:spLocks noGrp="1"/>
          </p:cNvSpPr>
          <p:nvPr>
            <p:ph type="body" sz="quarter" idx="13" hasCustomPrompt="1"/>
          </p:nvPr>
        </p:nvSpPr>
        <p:spPr>
          <a:xfrm>
            <a:off x="490451" y="1953492"/>
            <a:ext cx="8294774" cy="4050434"/>
          </a:xfrm>
        </p:spPr>
        <p:txBody>
          <a:bodyPr/>
          <a:lstStyle>
            <a:lvl1pPr marL="357188" indent="-265113">
              <a:buFont typeface="Arial" panose="020B0604020202020204" pitchFamily="34" charset="0"/>
              <a:buChar char="•"/>
              <a:defRPr/>
            </a:lvl1pPr>
            <a:lvl2pPr marL="623888" indent="-266700">
              <a:buFont typeface="Arial" panose="020B0604020202020204" pitchFamily="34" charset="0"/>
              <a:buChar char="•"/>
              <a:defRPr/>
            </a:lvl2pPr>
            <a:lvl3pPr marL="898525" indent="-274638">
              <a:buFont typeface="Arial" panose="020B0604020202020204" pitchFamily="34" charset="0"/>
              <a:buChar char="•"/>
              <a:defRPr/>
            </a:lvl3pPr>
          </a:lstStyle>
          <a:p>
            <a:pPr lvl="0"/>
            <a:r>
              <a:rPr lang="da-DK" dirty="0"/>
              <a:t>Klik her for at tilføje tekst</a:t>
            </a:r>
          </a:p>
          <a:p>
            <a:pPr lvl="1"/>
            <a:r>
              <a:rPr lang="da-DK" dirty="0"/>
              <a:t>Andet niveau</a:t>
            </a:r>
          </a:p>
          <a:p>
            <a:pPr lvl="2"/>
            <a:r>
              <a:rPr lang="da-DK" dirty="0"/>
              <a:t>Tredje </a:t>
            </a:r>
            <a:r>
              <a:rPr lang="da-DK" dirty="0" smtClean="0"/>
              <a:t>niveau</a:t>
            </a:r>
            <a:endParaRPr lang="da-DK" dirty="0"/>
          </a:p>
        </p:txBody>
      </p:sp>
      <p:sp>
        <p:nvSpPr>
          <p:cNvPr id="8" name="Tjenestebrug">
            <a:extLst>
              <a:ext uri="{FF2B5EF4-FFF2-40B4-BE49-F238E27FC236}">
                <a16:creationId xmlns="" xmlns:a16="http://schemas.microsoft.com/office/drawing/2014/main" id="{4FA4E295-C991-4C85-A430-8E77C6856DD0}"/>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9" name="Afklassificeret">
            <a:extLst>
              <a:ext uri="{FF2B5EF4-FFF2-40B4-BE49-F238E27FC236}">
                <a16:creationId xmlns="" xmlns:a16="http://schemas.microsoft.com/office/drawing/2014/main" id="{F6BF7C7E-D6F4-4FD7-9D13-A7183A63FBA0}"/>
              </a:ext>
            </a:extLst>
          </p:cNvPr>
          <p:cNvSpPr>
            <a:spLocks noGrp="1"/>
          </p:cNvSpPr>
          <p:nvPr>
            <p:ph type="body" sz="quarter" idx="17" hasCustomPrompt="1"/>
          </p:nvPr>
        </p:nvSpPr>
        <p:spPr>
          <a:xfrm>
            <a:off x="3129801" y="27569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0" name="Brug">
            <a:extLst>
              <a:ext uri="{FF2B5EF4-FFF2-40B4-BE49-F238E27FC236}">
                <a16:creationId xmlns="" xmlns:a16="http://schemas.microsoft.com/office/drawing/2014/main" id="{48088BE7-A6B0-4C44-BAE5-68CC9E06B952}"/>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1" name="Tjenestebrug">
            <a:extLst>
              <a:ext uri="{FF2B5EF4-FFF2-40B4-BE49-F238E27FC236}">
                <a16:creationId xmlns="" xmlns:a16="http://schemas.microsoft.com/office/drawing/2014/main" id="{B7991B50-C9A5-412D-AD92-FBB26509DE4A}"/>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2" name="Afklassificeret">
            <a:extLst>
              <a:ext uri="{FF2B5EF4-FFF2-40B4-BE49-F238E27FC236}">
                <a16:creationId xmlns="" xmlns:a16="http://schemas.microsoft.com/office/drawing/2014/main" id="{0B3ED1EF-436E-41C8-8BB9-3E9E4E0821D2}"/>
              </a:ext>
            </a:extLst>
          </p:cNvPr>
          <p:cNvSpPr>
            <a:spLocks noGrp="1"/>
          </p:cNvSpPr>
          <p:nvPr>
            <p:ph type="body" sz="quarter" idx="20" hasCustomPrompt="1"/>
          </p:nvPr>
        </p:nvSpPr>
        <p:spPr>
          <a:xfrm>
            <a:off x="3129800" y="6441919"/>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3" name="Brug">
            <a:extLst>
              <a:ext uri="{FF2B5EF4-FFF2-40B4-BE49-F238E27FC236}">
                <a16:creationId xmlns="" xmlns:a16="http://schemas.microsoft.com/office/drawing/2014/main" id="{1F7C78C5-98A2-46B6-82CA-0D30DD76A5EC}"/>
              </a:ext>
            </a:extLst>
          </p:cNvPr>
          <p:cNvSpPr>
            <a:spLocks noGrp="1"/>
          </p:cNvSpPr>
          <p:nvPr>
            <p:ph type="body" sz="quarter" idx="21" hasCustomPrompt="1"/>
          </p:nvPr>
        </p:nvSpPr>
        <p:spPr>
          <a:xfrm>
            <a:off x="3129799" y="6552771"/>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4AAB33EC-4EA5-4B1C-AF27-EC2B76F2D853}"/>
              </a:ext>
            </a:extLst>
          </p:cNvPr>
          <p:cNvSpPr>
            <a:spLocks noGrp="1"/>
          </p:cNvSpPr>
          <p:nvPr>
            <p:ph type="ftr" sz="quarter" idx="11"/>
          </p:nvPr>
        </p:nvSpPr>
        <p:spPr>
          <a:xfrm>
            <a:off x="6165669" y="6419492"/>
            <a:ext cx="2241483" cy="167552"/>
          </a:xfrm>
        </p:spPr>
        <p:txBody>
          <a:bodyPr/>
          <a:lstStyle/>
          <a:p>
            <a:endParaRPr lang="da-DK" dirty="0"/>
          </a:p>
        </p:txBody>
      </p:sp>
      <p:sp>
        <p:nvSpPr>
          <p:cNvPr id="3" name="Date Placeholder 2">
            <a:extLst>
              <a:ext uri="{FF2B5EF4-FFF2-40B4-BE49-F238E27FC236}">
                <a16:creationId xmlns="" xmlns:a16="http://schemas.microsoft.com/office/drawing/2014/main" id="{8DB55C38-6DD3-4472-B59C-C5E23E98D56E}"/>
              </a:ext>
            </a:extLst>
          </p:cNvPr>
          <p:cNvSpPr>
            <a:spLocks noGrp="1"/>
          </p:cNvSpPr>
          <p:nvPr>
            <p:ph type="dt" sz="half" idx="10"/>
          </p:nvPr>
        </p:nvSpPr>
        <p:spPr/>
        <p:txBody>
          <a:bodyPr/>
          <a:lstStyle/>
          <a:p>
            <a:fld id="{47CB76D7-218F-4CB2-B03E-DD0A4D1A8351}"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F01B945D-1257-489D-A1DE-20820526F6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422039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 xmlns:a16="http://schemas.microsoft.com/office/drawing/2014/main" id="{DFD13AEA-AC92-460F-AA1C-72BBDE0C595F}"/>
              </a:ext>
            </a:extLst>
          </p:cNvPr>
          <p:cNvSpPr/>
          <p:nvPr userDrawn="1"/>
        </p:nvSpPr>
        <p:spPr>
          <a:xfrm>
            <a:off x="-900" y="1745176"/>
            <a:ext cx="9144900"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a:extLst>
              <a:ext uri="{FF2B5EF4-FFF2-40B4-BE49-F238E27FC236}">
                <a16:creationId xmlns="" xmlns:a16="http://schemas.microsoft.com/office/drawing/2014/main" id="{AC183A79-03C4-45B2-9705-CA90472E78CD}"/>
              </a:ext>
            </a:extLst>
          </p:cNvPr>
          <p:cNvSpPr>
            <a:spLocks noGrp="1"/>
          </p:cNvSpPr>
          <p:nvPr>
            <p:ph type="title" hasCustomPrompt="1"/>
          </p:nvPr>
        </p:nvSpPr>
        <p:spPr>
          <a:xfrm>
            <a:off x="498765" y="1150629"/>
            <a:ext cx="8286460" cy="528045"/>
          </a:xfrm>
        </p:spPr>
        <p:txBody>
          <a:bodyPr/>
          <a:lstStyle>
            <a:lvl1pPr>
              <a:defRPr sz="2600"/>
            </a:lvl1pPr>
          </a:lstStyle>
          <a:p>
            <a:r>
              <a:rPr lang="da-DK" dirty="0"/>
              <a:t>Klik her for at tilføje en titel</a:t>
            </a:r>
          </a:p>
        </p:txBody>
      </p:sp>
      <p:sp>
        <p:nvSpPr>
          <p:cNvPr id="10" name="Text Placeholder 9">
            <a:extLst>
              <a:ext uri="{FF2B5EF4-FFF2-40B4-BE49-F238E27FC236}">
                <a16:creationId xmlns="" xmlns:a16="http://schemas.microsoft.com/office/drawing/2014/main" id="{A3770099-9DEB-415E-9316-340F3A356AFF}"/>
              </a:ext>
            </a:extLst>
          </p:cNvPr>
          <p:cNvSpPr>
            <a:spLocks noGrp="1"/>
          </p:cNvSpPr>
          <p:nvPr>
            <p:ph type="body" sz="quarter" idx="13" hasCustomPrompt="1"/>
          </p:nvPr>
        </p:nvSpPr>
        <p:spPr>
          <a:xfrm>
            <a:off x="515389" y="1871663"/>
            <a:ext cx="809146" cy="218236"/>
          </a:xfrm>
        </p:spPr>
        <p:txBody>
          <a:bodyPr/>
          <a:lstStyle>
            <a:lvl1pPr marL="0" indent="0">
              <a:lnSpc>
                <a:spcPct val="100000"/>
              </a:lnSpc>
              <a:spcBef>
                <a:spcPts val="0"/>
              </a:spcBef>
              <a:buNone/>
              <a:defRPr sz="900" b="1" cap="all" baseline="0"/>
            </a:lvl1pPr>
            <a:lvl2pPr marL="288000" indent="0">
              <a:buNone/>
              <a:defRPr sz="900" b="1" cap="all" baseline="0"/>
            </a:lvl2pPr>
            <a:lvl3pPr marL="576000" indent="0">
              <a:buNone/>
              <a:defRPr sz="900" b="1" cap="all" baseline="0"/>
            </a:lvl3pPr>
            <a:lvl4pPr marL="576000" indent="0">
              <a:buNone/>
              <a:defRPr sz="900" b="1" cap="all" baseline="0"/>
            </a:lvl4pPr>
            <a:lvl5pPr marL="576000" indent="0">
              <a:buNone/>
              <a:defRPr sz="900" b="1" cap="all" baseline="0"/>
            </a:lvl5pPr>
          </a:lstStyle>
          <a:p>
            <a:pPr lvl="0"/>
            <a:r>
              <a:rPr lang="da-DK" dirty="0"/>
              <a:t>Figur 0</a:t>
            </a:r>
          </a:p>
        </p:txBody>
      </p:sp>
      <p:sp>
        <p:nvSpPr>
          <p:cNvPr id="12" name="Text Placeholder 11">
            <a:extLst>
              <a:ext uri="{FF2B5EF4-FFF2-40B4-BE49-F238E27FC236}">
                <a16:creationId xmlns="" xmlns:a16="http://schemas.microsoft.com/office/drawing/2014/main" id="{88E181FA-9D5B-4F74-9D20-48918B37104B}"/>
              </a:ext>
            </a:extLst>
          </p:cNvPr>
          <p:cNvSpPr>
            <a:spLocks noGrp="1"/>
          </p:cNvSpPr>
          <p:nvPr>
            <p:ph type="body" sz="quarter" idx="14" hasCustomPrompt="1"/>
          </p:nvPr>
        </p:nvSpPr>
        <p:spPr>
          <a:xfrm>
            <a:off x="1361013" y="1871664"/>
            <a:ext cx="4589844" cy="218236"/>
          </a:xfrm>
        </p:spPr>
        <p:txBody>
          <a:bodyPr/>
          <a:lstStyle>
            <a:lvl1pPr marL="90000" indent="-90000">
              <a:lnSpc>
                <a:spcPct val="100000"/>
              </a:lnSpc>
              <a:spcBef>
                <a:spcPts val="0"/>
              </a:spcBef>
              <a:buClr>
                <a:schemeClr val="accent2"/>
              </a:buClr>
              <a:buSzPct val="105000"/>
              <a:buFont typeface="Verdana" panose="020B0604030504040204" pitchFamily="34" charset="0"/>
              <a:buChar char="/"/>
              <a:defRPr sz="900"/>
            </a:lvl1pPr>
            <a:lvl2pPr marL="162000" indent="-90000">
              <a:lnSpc>
                <a:spcPct val="100000"/>
              </a:lnSpc>
              <a:spcBef>
                <a:spcPts val="0"/>
              </a:spcBef>
              <a:buClr>
                <a:schemeClr val="accent2"/>
              </a:buClr>
              <a:buSzPct val="105000"/>
              <a:buFont typeface="Verdana" panose="020B0604030504040204" pitchFamily="34" charset="0"/>
              <a:buChar char="/"/>
              <a:defRPr sz="900"/>
            </a:lvl2pPr>
            <a:lvl3pPr marL="162000" indent="-90000">
              <a:lnSpc>
                <a:spcPct val="100000"/>
              </a:lnSpc>
              <a:spcBef>
                <a:spcPts val="0"/>
              </a:spcBef>
              <a:buClr>
                <a:schemeClr val="accent2"/>
              </a:buClr>
              <a:buSzPct val="105000"/>
              <a:buFont typeface="Verdana" panose="020B0604030504040204" pitchFamily="34" charset="0"/>
              <a:buChar char="/"/>
              <a:defRPr sz="900"/>
            </a:lvl3pPr>
            <a:lvl4pPr marL="162000" indent="-90000">
              <a:lnSpc>
                <a:spcPct val="100000"/>
              </a:lnSpc>
              <a:spcBef>
                <a:spcPts val="0"/>
              </a:spcBef>
              <a:buClr>
                <a:schemeClr val="accent2"/>
              </a:buClr>
              <a:buSzPct val="105000"/>
              <a:buFont typeface="Verdana" panose="020B0604030504040204" pitchFamily="34" charset="0"/>
              <a:buChar char="/"/>
              <a:defRPr sz="900"/>
            </a:lvl4pPr>
            <a:lvl5pPr marL="162000" indent="-90000">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 xmlns:a16="http://schemas.microsoft.com/office/drawing/2014/main" id="{15F7513E-5E93-4781-9BCB-D518A3271C33}"/>
              </a:ext>
            </a:extLst>
          </p:cNvPr>
          <p:cNvSpPr>
            <a:spLocks noGrp="1"/>
          </p:cNvSpPr>
          <p:nvPr>
            <p:ph sz="quarter" idx="15" hasCustomPrompt="1"/>
          </p:nvPr>
        </p:nvSpPr>
        <p:spPr>
          <a:xfrm>
            <a:off x="532015" y="2330449"/>
            <a:ext cx="5418842" cy="3504293"/>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Tjenestebrug">
            <a:extLst>
              <a:ext uri="{FF2B5EF4-FFF2-40B4-BE49-F238E27FC236}">
                <a16:creationId xmlns="" xmlns:a16="http://schemas.microsoft.com/office/drawing/2014/main" id="{5AEDA4AC-E820-4FF9-9D29-6D30F4ECA4D4}"/>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6" name="Afklassificeret">
            <a:extLst>
              <a:ext uri="{FF2B5EF4-FFF2-40B4-BE49-F238E27FC236}">
                <a16:creationId xmlns="" xmlns:a16="http://schemas.microsoft.com/office/drawing/2014/main" id="{C581D602-335D-4AD1-9321-84B3E8EACD6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7" name="Brug">
            <a:extLst>
              <a:ext uri="{FF2B5EF4-FFF2-40B4-BE49-F238E27FC236}">
                <a16:creationId xmlns="" xmlns:a16="http://schemas.microsoft.com/office/drawing/2014/main" id="{52314151-B3B4-43E7-99BB-8468DC766D17}"/>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8" name="Tjenestebrug">
            <a:extLst>
              <a:ext uri="{FF2B5EF4-FFF2-40B4-BE49-F238E27FC236}">
                <a16:creationId xmlns="" xmlns:a16="http://schemas.microsoft.com/office/drawing/2014/main" id="{4BC199A5-FE27-4EDC-820E-D6B1829FD7AB}"/>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 xmlns:a16="http://schemas.microsoft.com/office/drawing/2014/main" id="{29A7BC64-533D-4AA5-8E75-B3674960D315}"/>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 xmlns:a16="http://schemas.microsoft.com/office/drawing/2014/main" id="{95754423-8376-41BA-9D47-4C67B853B8D1}"/>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 xmlns:a16="http://schemas.microsoft.com/office/drawing/2014/main" id="{E57C1D4D-39D4-4D36-AD2D-583A0AFFCCB9}"/>
              </a:ext>
            </a:extLst>
          </p:cNvPr>
          <p:cNvSpPr>
            <a:spLocks noGrp="1"/>
          </p:cNvSpPr>
          <p:nvPr>
            <p:ph type="dt" sz="half" idx="10"/>
          </p:nvPr>
        </p:nvSpPr>
        <p:spPr/>
        <p:txBody>
          <a:bodyPr/>
          <a:lstStyle/>
          <a:p>
            <a:fld id="{EA70FE4C-4362-4FBA-944F-302DE3FA1D35}"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42595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 xmlns:a16="http://schemas.microsoft.com/office/drawing/2014/main" id="{DFD13AEA-AC92-460F-AA1C-72BBDE0C595F}"/>
              </a:ext>
            </a:extLst>
          </p:cNvPr>
          <p:cNvSpPr/>
          <p:nvPr userDrawn="1"/>
        </p:nvSpPr>
        <p:spPr>
          <a:xfrm>
            <a:off x="-900" y="1850470"/>
            <a:ext cx="9144900"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2" name="Title 1">
            <a:extLst>
              <a:ext uri="{FF2B5EF4-FFF2-40B4-BE49-F238E27FC236}">
                <a16:creationId xmlns="" xmlns:a16="http://schemas.microsoft.com/office/drawing/2014/main" id="{AC183A79-03C4-45B2-9705-CA90472E78CD}"/>
              </a:ext>
            </a:extLst>
          </p:cNvPr>
          <p:cNvSpPr>
            <a:spLocks noGrp="1"/>
          </p:cNvSpPr>
          <p:nvPr>
            <p:ph type="title" hasCustomPrompt="1"/>
          </p:nvPr>
        </p:nvSpPr>
        <p:spPr>
          <a:xfrm>
            <a:off x="490451" y="1150629"/>
            <a:ext cx="8294773" cy="528045"/>
          </a:xfrm>
        </p:spPr>
        <p:txBody>
          <a:bodyPr/>
          <a:lstStyle>
            <a:lvl1pPr>
              <a:defRPr sz="2600"/>
            </a:lvl1pPr>
          </a:lstStyle>
          <a:p>
            <a:r>
              <a:rPr lang="da-DK" dirty="0"/>
              <a:t>Klik her for at tilføje en titel</a:t>
            </a:r>
          </a:p>
        </p:txBody>
      </p:sp>
      <p:sp>
        <p:nvSpPr>
          <p:cNvPr id="14" name="Content Placeholder 13">
            <a:extLst>
              <a:ext uri="{FF2B5EF4-FFF2-40B4-BE49-F238E27FC236}">
                <a16:creationId xmlns="" xmlns:a16="http://schemas.microsoft.com/office/drawing/2014/main" id="{15F7513E-5E93-4781-9BCB-D518A3271C33}"/>
              </a:ext>
            </a:extLst>
          </p:cNvPr>
          <p:cNvSpPr>
            <a:spLocks noGrp="1"/>
          </p:cNvSpPr>
          <p:nvPr>
            <p:ph sz="quarter" idx="15" hasCustomPrompt="1"/>
          </p:nvPr>
        </p:nvSpPr>
        <p:spPr>
          <a:xfrm>
            <a:off x="482600" y="1873770"/>
            <a:ext cx="8302623" cy="3960972"/>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 xmlns:a16="http://schemas.microsoft.com/office/drawing/2014/main" id="{8521F739-A77E-4BF5-B1BC-AA8DA3B6A3DD}"/>
              </a:ext>
            </a:extLst>
          </p:cNvPr>
          <p:cNvSpPr>
            <a:spLocks noGrp="1"/>
          </p:cNvSpPr>
          <p:nvPr>
            <p:ph type="body" sz="quarter" idx="16" hasCustomPrompt="1"/>
          </p:nvPr>
        </p:nvSpPr>
        <p:spPr>
          <a:xfrm>
            <a:off x="755650" y="5459506"/>
            <a:ext cx="8029573" cy="375236"/>
          </a:xfrm>
        </p:spPr>
        <p:txBody>
          <a:bodyPr anchor="b" anchorCtr="0"/>
          <a:lstStyle>
            <a:lvl1pPr marL="108000" indent="-108000">
              <a:lnSpc>
                <a:spcPct val="114000"/>
              </a:lnSpc>
              <a:spcBef>
                <a:spcPts val="0"/>
              </a:spcBef>
              <a:buFont typeface="Verdana" panose="020B0604030504040204" pitchFamily="34" charset="0"/>
              <a:buChar char="*"/>
              <a:defRPr sz="900"/>
            </a:lvl1pPr>
            <a:lvl2pPr marL="108000" indent="-108000">
              <a:lnSpc>
                <a:spcPct val="114000"/>
              </a:lnSpc>
              <a:spcBef>
                <a:spcPts val="0"/>
              </a:spcBef>
              <a:buFont typeface="Verdana" panose="020B0604030504040204" pitchFamily="34" charset="0"/>
              <a:buChar char="*"/>
              <a:defRPr sz="900"/>
            </a:lvl2pPr>
            <a:lvl3pPr marL="108000" indent="-108000">
              <a:lnSpc>
                <a:spcPct val="114000"/>
              </a:lnSpc>
              <a:spcBef>
                <a:spcPts val="0"/>
              </a:spcBef>
              <a:buFont typeface="Verdana" panose="020B0604030504040204" pitchFamily="34" charset="0"/>
              <a:buChar char="*"/>
              <a:defRPr sz="900"/>
            </a:lvl3pPr>
            <a:lvl4pPr marL="108000" indent="-108000">
              <a:lnSpc>
                <a:spcPct val="114000"/>
              </a:lnSpc>
              <a:spcBef>
                <a:spcPts val="0"/>
              </a:spcBef>
              <a:buFont typeface="Verdana" panose="020B0604030504040204" pitchFamily="34" charset="0"/>
              <a:buChar char="*"/>
              <a:defRPr sz="900"/>
            </a:lvl4pPr>
            <a:lvl5pPr marL="108000" indent="-108000">
              <a:lnSpc>
                <a:spcPct val="114000"/>
              </a:lnSpc>
              <a:spcBef>
                <a:spcPts val="0"/>
              </a:spcBef>
              <a:buFont typeface="Verdana" panose="020B0604030504040204" pitchFamily="34" charset="0"/>
              <a:buChar char="*"/>
              <a:defRPr sz="900"/>
            </a:lvl5pPr>
          </a:lstStyle>
          <a:p>
            <a:pPr lvl="0"/>
            <a:r>
              <a:rPr lang="da-DK"/>
              <a:t>Klik for at tilføje notes tekst</a:t>
            </a:r>
          </a:p>
          <a:p>
            <a:pPr lvl="1"/>
            <a:r>
              <a:rPr lang="da-DK"/>
              <a:t>Second level</a:t>
            </a:r>
          </a:p>
          <a:p>
            <a:pPr lvl="2"/>
            <a:r>
              <a:rPr lang="da-DK"/>
              <a:t>Third level</a:t>
            </a:r>
          </a:p>
          <a:p>
            <a:pPr lvl="3"/>
            <a:r>
              <a:rPr lang="da-DK"/>
              <a:t>Fourth level</a:t>
            </a:r>
          </a:p>
          <a:p>
            <a:pPr lvl="4"/>
            <a:r>
              <a:rPr lang="da-DK"/>
              <a:t>Fifth level</a:t>
            </a:r>
            <a:endParaRPr lang="da-DK" dirty="0"/>
          </a:p>
        </p:txBody>
      </p:sp>
      <p:sp>
        <p:nvSpPr>
          <p:cNvPr id="21" name="Tjenestebrug">
            <a:extLst>
              <a:ext uri="{FF2B5EF4-FFF2-40B4-BE49-F238E27FC236}">
                <a16:creationId xmlns="" xmlns:a16="http://schemas.microsoft.com/office/drawing/2014/main" id="{ACDFB918-ACD5-48C8-BAAB-73699F994EC6}"/>
              </a:ext>
            </a:extLst>
          </p:cNvPr>
          <p:cNvSpPr>
            <a:spLocks noGrp="1"/>
          </p:cNvSpPr>
          <p:nvPr>
            <p:ph type="body" sz="quarter" idx="17"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 xmlns:a16="http://schemas.microsoft.com/office/drawing/2014/main" id="{82546EAD-BB49-4BE4-8333-7E33370C9CC1}"/>
              </a:ext>
            </a:extLst>
          </p:cNvPr>
          <p:cNvSpPr>
            <a:spLocks noGrp="1"/>
          </p:cNvSpPr>
          <p:nvPr>
            <p:ph type="body" sz="quarter" idx="18"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 xmlns:a16="http://schemas.microsoft.com/office/drawing/2014/main" id="{B888FBB3-619C-4EB9-831A-C24639B3F445}"/>
              </a:ext>
            </a:extLst>
          </p:cNvPr>
          <p:cNvSpPr>
            <a:spLocks noGrp="1"/>
          </p:cNvSpPr>
          <p:nvPr>
            <p:ph type="body" sz="quarter" idx="19"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4" name="Tjenestebrug">
            <a:extLst>
              <a:ext uri="{FF2B5EF4-FFF2-40B4-BE49-F238E27FC236}">
                <a16:creationId xmlns="" xmlns:a16="http://schemas.microsoft.com/office/drawing/2014/main" id="{7F5EC99F-D4DF-44AC-858F-308A012640E7}"/>
              </a:ext>
            </a:extLst>
          </p:cNvPr>
          <p:cNvSpPr>
            <a:spLocks noGrp="1"/>
          </p:cNvSpPr>
          <p:nvPr>
            <p:ph type="body" sz="quarter" idx="20"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5" name="Afklassificeret">
            <a:extLst>
              <a:ext uri="{FF2B5EF4-FFF2-40B4-BE49-F238E27FC236}">
                <a16:creationId xmlns="" xmlns:a16="http://schemas.microsoft.com/office/drawing/2014/main" id="{4329F203-7290-4A7B-8633-B8BD9F52936E}"/>
              </a:ext>
            </a:extLst>
          </p:cNvPr>
          <p:cNvSpPr>
            <a:spLocks noGrp="1"/>
          </p:cNvSpPr>
          <p:nvPr>
            <p:ph type="body" sz="quarter" idx="21"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6" name="Brug">
            <a:extLst>
              <a:ext uri="{FF2B5EF4-FFF2-40B4-BE49-F238E27FC236}">
                <a16:creationId xmlns="" xmlns:a16="http://schemas.microsoft.com/office/drawing/2014/main" id="{BD1615DE-F3A0-4BE4-8E07-FE9EE9C94210}"/>
              </a:ext>
            </a:extLst>
          </p:cNvPr>
          <p:cNvSpPr>
            <a:spLocks noGrp="1"/>
          </p:cNvSpPr>
          <p:nvPr>
            <p:ph type="body" sz="quarter" idx="22"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06616742-48B4-4C0F-BB50-5832BEFA5C71}"/>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 xmlns:a16="http://schemas.microsoft.com/office/drawing/2014/main" id="{E57C1D4D-39D4-4D36-AD2D-583A0AFFCCB9}"/>
              </a:ext>
            </a:extLst>
          </p:cNvPr>
          <p:cNvSpPr>
            <a:spLocks noGrp="1"/>
          </p:cNvSpPr>
          <p:nvPr>
            <p:ph type="dt" sz="half" idx="10"/>
          </p:nvPr>
        </p:nvSpPr>
        <p:spPr/>
        <p:txBody>
          <a:bodyPr/>
          <a:lstStyle/>
          <a:p>
            <a:fld id="{4D588955-91D3-4548-8B2B-E8D394F5B183}"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AA2487C5-46EC-4A79-8D39-EF34AFB844E8}"/>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99852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D89A1-ABF8-4557-94DC-A6B106A8756F}"/>
              </a:ext>
            </a:extLst>
          </p:cNvPr>
          <p:cNvSpPr>
            <a:spLocks noGrp="1"/>
          </p:cNvSpPr>
          <p:nvPr>
            <p:ph type="title" hasCustomPrompt="1"/>
          </p:nvPr>
        </p:nvSpPr>
        <p:spPr>
          <a:xfrm>
            <a:off x="465514" y="1150630"/>
            <a:ext cx="3890586"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 xmlns:a16="http://schemas.microsoft.com/office/drawing/2014/main" id="{8BCA804E-2E48-45A4-9E3E-963B42D046BC}"/>
              </a:ext>
            </a:extLst>
          </p:cNvPr>
          <p:cNvSpPr>
            <a:spLocks noGrp="1"/>
          </p:cNvSpPr>
          <p:nvPr>
            <p:ph type="body" sz="quarter" idx="13" hasCustomPrompt="1"/>
          </p:nvPr>
        </p:nvSpPr>
        <p:spPr>
          <a:xfrm>
            <a:off x="465513" y="2075379"/>
            <a:ext cx="3890587" cy="3928545"/>
          </a:xfrm>
        </p:spPr>
        <p:txBody>
          <a:bodyPr/>
          <a:lstStyle>
            <a:lvl1pPr>
              <a:defRPr sz="1600"/>
            </a:lvl1pPr>
            <a:lvl2pPr>
              <a:defRPr sz="1600"/>
            </a:lvl2pPr>
            <a:lvl3pPr>
              <a:defRPr sz="1600"/>
            </a:lvl3pPr>
            <a:lvl4pPr>
              <a:defRPr sz="1600"/>
            </a:lvl4pPr>
            <a:lvl5pPr>
              <a:defRPr sz="1600"/>
            </a:lvl5pPr>
          </a:lstStyle>
          <a:p>
            <a:pPr lvl="0"/>
            <a:r>
              <a:rPr lang="da-DK" dirty="0"/>
              <a:t>Klik her for at tilføje tekst</a:t>
            </a:r>
          </a:p>
          <a:p>
            <a:pPr lvl="1"/>
            <a:r>
              <a:rPr lang="da-DK" dirty="0"/>
              <a:t>Andet niveau</a:t>
            </a:r>
          </a:p>
          <a:p>
            <a:pPr lvl="2"/>
            <a:r>
              <a:rPr lang="da-DK" dirty="0"/>
              <a:t>Tredje </a:t>
            </a:r>
            <a:r>
              <a:rPr lang="da-DK" dirty="0" smtClean="0"/>
              <a:t>niveau</a:t>
            </a:r>
            <a:endParaRPr lang="da-DK" dirty="0"/>
          </a:p>
        </p:txBody>
      </p:sp>
      <p:sp>
        <p:nvSpPr>
          <p:cNvPr id="11" name="Picture Placeholder 10">
            <a:extLst>
              <a:ext uri="{FF2B5EF4-FFF2-40B4-BE49-F238E27FC236}">
                <a16:creationId xmlns="" xmlns:a16="http://schemas.microsoft.com/office/drawing/2014/main" id="{2DC702A8-2053-4218-BA9A-C778DE2768EE}"/>
              </a:ext>
            </a:extLst>
          </p:cNvPr>
          <p:cNvSpPr>
            <a:spLocks noGrp="1"/>
          </p:cNvSpPr>
          <p:nvPr>
            <p:ph type="pic" sz="quarter" idx="14" hasCustomPrompt="1"/>
          </p:nvPr>
        </p:nvSpPr>
        <p:spPr>
          <a:xfrm>
            <a:off x="4572000" y="1150630"/>
            <a:ext cx="4213225" cy="4853295"/>
          </a:xfrm>
        </p:spPr>
        <p:txBody>
          <a:bodyPr tIns="720000" anchor="ctr" anchorCtr="0"/>
          <a:lstStyle>
            <a:lvl1pPr marL="0" indent="0" algn="ctr">
              <a:buNone/>
              <a:defRPr/>
            </a:lvl1pPr>
          </a:lstStyle>
          <a:p>
            <a:r>
              <a:rPr lang="da-DK" dirty="0"/>
              <a:t>Klik på ikonet for at tilføje et billede</a:t>
            </a:r>
          </a:p>
        </p:txBody>
      </p:sp>
      <p:sp>
        <p:nvSpPr>
          <p:cNvPr id="16" name="Tjenestebrug">
            <a:extLst>
              <a:ext uri="{FF2B5EF4-FFF2-40B4-BE49-F238E27FC236}">
                <a16:creationId xmlns="" xmlns:a16="http://schemas.microsoft.com/office/drawing/2014/main" id="{87545A53-235D-45E4-A38E-B37C80AD2CE8}"/>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7" name="Afklassificeret">
            <a:extLst>
              <a:ext uri="{FF2B5EF4-FFF2-40B4-BE49-F238E27FC236}">
                <a16:creationId xmlns="" xmlns:a16="http://schemas.microsoft.com/office/drawing/2014/main" id="{0CF71E1F-29C5-4F41-B05F-62C49644D2F5}"/>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18" name="Brug">
            <a:extLst>
              <a:ext uri="{FF2B5EF4-FFF2-40B4-BE49-F238E27FC236}">
                <a16:creationId xmlns="" xmlns:a16="http://schemas.microsoft.com/office/drawing/2014/main" id="{B68ACB80-1BF7-4ACB-A423-24B4268924D9}"/>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19" name="Tjenestebrug">
            <a:extLst>
              <a:ext uri="{FF2B5EF4-FFF2-40B4-BE49-F238E27FC236}">
                <a16:creationId xmlns="" xmlns:a16="http://schemas.microsoft.com/office/drawing/2014/main" id="{BADCC9D5-A7F8-41D0-B642-3BD0CA97D726}"/>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0" name="Afklassificeret">
            <a:extLst>
              <a:ext uri="{FF2B5EF4-FFF2-40B4-BE49-F238E27FC236}">
                <a16:creationId xmlns="" xmlns:a16="http://schemas.microsoft.com/office/drawing/2014/main" id="{A206DF68-45AF-4E08-BA36-E0B6D0CF5386}"/>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1" name="Brug">
            <a:extLst>
              <a:ext uri="{FF2B5EF4-FFF2-40B4-BE49-F238E27FC236}">
                <a16:creationId xmlns="" xmlns:a16="http://schemas.microsoft.com/office/drawing/2014/main" id="{03C42FC4-9315-444C-B13F-5147374BC30C}"/>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362D439F-994A-444A-B5F1-DDD8DF082119}"/>
              </a:ext>
            </a:extLst>
          </p:cNvPr>
          <p:cNvSpPr>
            <a:spLocks noGrp="1"/>
          </p:cNvSpPr>
          <p:nvPr>
            <p:ph type="ftr" sz="quarter" idx="11"/>
          </p:nvPr>
        </p:nvSpPr>
        <p:spPr/>
        <p:txBody>
          <a:bodyPr/>
          <a:lstStyle/>
          <a:p>
            <a:endParaRPr lang="da-DK" dirty="0"/>
          </a:p>
        </p:txBody>
      </p:sp>
      <p:sp>
        <p:nvSpPr>
          <p:cNvPr id="3" name="Date Placeholder 2">
            <a:extLst>
              <a:ext uri="{FF2B5EF4-FFF2-40B4-BE49-F238E27FC236}">
                <a16:creationId xmlns="" xmlns:a16="http://schemas.microsoft.com/office/drawing/2014/main" id="{B4F24AF0-1E21-4EF6-952B-F70288FB5041}"/>
              </a:ext>
            </a:extLst>
          </p:cNvPr>
          <p:cNvSpPr>
            <a:spLocks noGrp="1"/>
          </p:cNvSpPr>
          <p:nvPr>
            <p:ph type="dt" sz="half" idx="10"/>
          </p:nvPr>
        </p:nvSpPr>
        <p:spPr/>
        <p:txBody>
          <a:bodyPr/>
          <a:lstStyle/>
          <a:p>
            <a:fld id="{4A750C4E-5DBD-4A50-8AF1-51706E5F8A76}"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3332240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880" userDrawn="1">
          <p15:clr>
            <a:srgbClr val="000000"/>
          </p15:clr>
        </p15:guide>
        <p15:guide id="2" pos="2743" userDrawn="1">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D89A1-ABF8-4557-94DC-A6B106A8756F}"/>
              </a:ext>
            </a:extLst>
          </p:cNvPr>
          <p:cNvSpPr>
            <a:spLocks noGrp="1"/>
          </p:cNvSpPr>
          <p:nvPr>
            <p:ph type="title" hasCustomPrompt="1"/>
          </p:nvPr>
        </p:nvSpPr>
        <p:spPr>
          <a:xfrm>
            <a:off x="498764" y="1150630"/>
            <a:ext cx="3877974" cy="720000"/>
          </a:xfrm>
        </p:spPr>
        <p:txBody>
          <a:bodyPr>
            <a:normAutofit/>
          </a:bodyPr>
          <a:lstStyle>
            <a:lvl1pPr>
              <a:lnSpc>
                <a:spcPct val="108000"/>
              </a:lnSpc>
              <a:defRPr sz="2000"/>
            </a:lvl1pPr>
          </a:lstStyle>
          <a:p>
            <a:r>
              <a:rPr lang="da-DK" dirty="0"/>
              <a:t>Klik her for at tilføje en titel</a:t>
            </a:r>
          </a:p>
        </p:txBody>
      </p:sp>
      <p:sp>
        <p:nvSpPr>
          <p:cNvPr id="9" name="Text Placeholder 8">
            <a:extLst>
              <a:ext uri="{FF2B5EF4-FFF2-40B4-BE49-F238E27FC236}">
                <a16:creationId xmlns="" xmlns:a16="http://schemas.microsoft.com/office/drawing/2014/main" id="{8BCA804E-2E48-45A4-9E3E-963B42D046BC}"/>
              </a:ext>
            </a:extLst>
          </p:cNvPr>
          <p:cNvSpPr>
            <a:spLocks noGrp="1"/>
          </p:cNvSpPr>
          <p:nvPr>
            <p:ph type="body" sz="quarter" idx="13" hasCustomPrompt="1"/>
          </p:nvPr>
        </p:nvSpPr>
        <p:spPr>
          <a:xfrm>
            <a:off x="507077" y="2075379"/>
            <a:ext cx="3869662" cy="3928545"/>
          </a:xfrm>
        </p:spPr>
        <p:txBody>
          <a:bodyPr/>
          <a:lstStyle>
            <a:lvl1pPr>
              <a:defRPr sz="1600"/>
            </a:lvl1pPr>
            <a:lvl2pPr>
              <a:defRPr sz="1600"/>
            </a:lvl2pPr>
            <a:lvl3pPr>
              <a:defRPr sz="1600"/>
            </a:lvl3pPr>
          </a:lstStyle>
          <a:p>
            <a:pPr lvl="0"/>
            <a:r>
              <a:rPr lang="da-DK" dirty="0"/>
              <a:t>Klik her for at tilføje tekst</a:t>
            </a:r>
          </a:p>
          <a:p>
            <a:pPr lvl="1"/>
            <a:r>
              <a:rPr lang="da-DK" dirty="0"/>
              <a:t>Andet niveau</a:t>
            </a:r>
          </a:p>
          <a:p>
            <a:pPr lvl="2"/>
            <a:r>
              <a:rPr lang="da-DK" dirty="0"/>
              <a:t>Tredje </a:t>
            </a:r>
            <a:r>
              <a:rPr lang="da-DK" dirty="0" smtClean="0"/>
              <a:t>niveau</a:t>
            </a:r>
            <a:endParaRPr lang="da-DK" dirty="0"/>
          </a:p>
        </p:txBody>
      </p:sp>
      <p:sp>
        <p:nvSpPr>
          <p:cNvPr id="11" name="Picture Placeholder 10">
            <a:extLst>
              <a:ext uri="{FF2B5EF4-FFF2-40B4-BE49-F238E27FC236}">
                <a16:creationId xmlns="" xmlns:a16="http://schemas.microsoft.com/office/drawing/2014/main" id="{2DC702A8-2053-4218-BA9A-C778DE2768EE}"/>
              </a:ext>
            </a:extLst>
          </p:cNvPr>
          <p:cNvSpPr>
            <a:spLocks noGrp="1"/>
          </p:cNvSpPr>
          <p:nvPr>
            <p:ph type="pic" sz="quarter" idx="14" hasCustomPrompt="1"/>
          </p:nvPr>
        </p:nvSpPr>
        <p:spPr>
          <a:xfrm>
            <a:off x="4572000" y="1150630"/>
            <a:ext cx="4213225"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 xmlns:a16="http://schemas.microsoft.com/office/drawing/2014/main" id="{92A9C204-9722-45E2-87DD-0F66D939BA88}"/>
              </a:ext>
            </a:extLst>
          </p:cNvPr>
          <p:cNvSpPr>
            <a:spLocks noGrp="1"/>
          </p:cNvSpPr>
          <p:nvPr>
            <p:ph type="pic" sz="quarter" idx="15" hasCustomPrompt="1"/>
          </p:nvPr>
        </p:nvSpPr>
        <p:spPr>
          <a:xfrm>
            <a:off x="4572000" y="3679200"/>
            <a:ext cx="4213224" cy="2325600"/>
          </a:xfrm>
        </p:spPr>
        <p:txBody>
          <a:bodyPr tIns="720000" anchor="ctr" anchorCtr="0"/>
          <a:lstStyle>
            <a:lvl1pPr marL="0" indent="0" algn="ctr">
              <a:buNone/>
              <a:defRPr/>
            </a:lvl1pPr>
          </a:lstStyle>
          <a:p>
            <a:r>
              <a:rPr lang="da-DK" dirty="0"/>
              <a:t>Klik på ikonet for at tilføje et billede</a:t>
            </a:r>
          </a:p>
        </p:txBody>
      </p:sp>
      <p:sp>
        <p:nvSpPr>
          <p:cNvPr id="18" name="Tjenestebrug">
            <a:extLst>
              <a:ext uri="{FF2B5EF4-FFF2-40B4-BE49-F238E27FC236}">
                <a16:creationId xmlns="" xmlns:a16="http://schemas.microsoft.com/office/drawing/2014/main" id="{48512F60-E631-40CD-9BB2-460B0C08AA9A}"/>
              </a:ext>
            </a:extLst>
          </p:cNvPr>
          <p:cNvSpPr>
            <a:spLocks noGrp="1"/>
          </p:cNvSpPr>
          <p:nvPr>
            <p:ph type="body" sz="quarter" idx="16" hasCustomPrompt="1"/>
          </p:nvPr>
        </p:nvSpPr>
        <p:spPr>
          <a:xfrm>
            <a:off x="3129800" y="113146"/>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19" name="Afklassificeret">
            <a:extLst>
              <a:ext uri="{FF2B5EF4-FFF2-40B4-BE49-F238E27FC236}">
                <a16:creationId xmlns="" xmlns:a16="http://schemas.microsoft.com/office/drawing/2014/main" id="{07818D5B-E0E6-4063-BCE8-F369604002CB}"/>
              </a:ext>
            </a:extLst>
          </p:cNvPr>
          <p:cNvSpPr>
            <a:spLocks noGrp="1"/>
          </p:cNvSpPr>
          <p:nvPr>
            <p:ph type="body" sz="quarter" idx="17" hasCustomPrompt="1"/>
          </p:nvPr>
        </p:nvSpPr>
        <p:spPr>
          <a:xfrm>
            <a:off x="3129801" y="2772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0" name="Brug">
            <a:extLst>
              <a:ext uri="{FF2B5EF4-FFF2-40B4-BE49-F238E27FC236}">
                <a16:creationId xmlns="" xmlns:a16="http://schemas.microsoft.com/office/drawing/2014/main" id="{D09AFAE2-EF2A-4689-B185-A2819961CD3C}"/>
              </a:ext>
            </a:extLst>
          </p:cNvPr>
          <p:cNvSpPr>
            <a:spLocks noGrp="1"/>
          </p:cNvSpPr>
          <p:nvPr>
            <p:ph type="body" sz="quarter" idx="18" hasCustomPrompt="1"/>
          </p:nvPr>
        </p:nvSpPr>
        <p:spPr>
          <a:xfrm>
            <a:off x="3129800" y="389808"/>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21" name="Tjenestebrug">
            <a:extLst>
              <a:ext uri="{FF2B5EF4-FFF2-40B4-BE49-F238E27FC236}">
                <a16:creationId xmlns="" xmlns:a16="http://schemas.microsoft.com/office/drawing/2014/main" id="{C0B00DF4-5DE8-422F-AC74-36A71D47AA33}"/>
              </a:ext>
            </a:extLst>
          </p:cNvPr>
          <p:cNvSpPr>
            <a:spLocks noGrp="1"/>
          </p:cNvSpPr>
          <p:nvPr>
            <p:ph type="body" sz="quarter" idx="19" hasCustomPrompt="1"/>
          </p:nvPr>
        </p:nvSpPr>
        <p:spPr>
          <a:xfrm>
            <a:off x="3129799" y="6282641"/>
            <a:ext cx="2884400" cy="175318"/>
          </a:xfrm>
        </p:spPr>
        <p:txBody>
          <a:bodyPr anchor="b" anchorCtr="0"/>
          <a:lstStyle>
            <a:lvl1pPr marL="0" indent="0" algn="ctr">
              <a:lnSpc>
                <a:spcPct val="100000"/>
              </a:lnSpc>
              <a:spcBef>
                <a:spcPts val="0"/>
              </a:spcBef>
              <a:buNone/>
              <a:defRPr sz="1000" cap="all" baseline="0"/>
            </a:lvl1pPr>
            <a:lvl2pPr marL="288000" indent="0">
              <a:buNone/>
              <a:defRPr sz="1000"/>
            </a:lvl2pPr>
            <a:lvl3pPr marL="576000" indent="0">
              <a:buNone/>
              <a:defRPr sz="1000"/>
            </a:lvl3pPr>
            <a:lvl4pPr marL="576000" indent="0">
              <a:buNone/>
              <a:defRPr sz="1000"/>
            </a:lvl4pPr>
            <a:lvl5pPr marL="576000" indent="0">
              <a:buNone/>
              <a:defRPr sz="1000"/>
            </a:lvl5pPr>
          </a:lstStyle>
          <a:p>
            <a:pPr lvl="0"/>
            <a:r>
              <a:rPr lang="da-DK" noProof="0" dirty="0"/>
              <a:t>Klik for at tilføje tekst</a:t>
            </a:r>
          </a:p>
        </p:txBody>
      </p:sp>
      <p:sp>
        <p:nvSpPr>
          <p:cNvPr id="22" name="Afklassificeret">
            <a:extLst>
              <a:ext uri="{FF2B5EF4-FFF2-40B4-BE49-F238E27FC236}">
                <a16:creationId xmlns="" xmlns:a16="http://schemas.microsoft.com/office/drawing/2014/main" id="{4D21C6AA-4742-4444-8727-8DC56B4823BB}"/>
              </a:ext>
            </a:extLst>
          </p:cNvPr>
          <p:cNvSpPr>
            <a:spLocks noGrp="1"/>
          </p:cNvSpPr>
          <p:nvPr>
            <p:ph type="body" sz="quarter" idx="20" hasCustomPrompt="1"/>
          </p:nvPr>
        </p:nvSpPr>
        <p:spPr>
          <a:xfrm>
            <a:off x="3129800" y="6440400"/>
            <a:ext cx="2884399" cy="126892"/>
          </a:xfrm>
        </p:spPr>
        <p:txBody>
          <a:bodyPr anchor="ctr" anchorCtr="0"/>
          <a:lstStyle>
            <a:lvl1pPr marL="0" indent="0" algn="ctr">
              <a:lnSpc>
                <a:spcPct val="100000"/>
              </a:lnSpc>
              <a:spcBef>
                <a:spcPts val="0"/>
              </a:spcBef>
              <a:buNone/>
              <a:defRPr sz="700" cap="all" baseline="0"/>
            </a:lvl1pPr>
            <a:lvl2pPr marL="288000" indent="0" algn="ctr">
              <a:buNone/>
              <a:defRPr sz="700"/>
            </a:lvl2pPr>
            <a:lvl3pPr marL="576000" indent="0" algn="ctr">
              <a:buNone/>
              <a:defRPr sz="700"/>
            </a:lvl3pPr>
            <a:lvl4pPr marL="576000" indent="0" algn="ctr">
              <a:buNone/>
              <a:defRPr sz="700"/>
            </a:lvl4pPr>
            <a:lvl5pPr marL="576000" indent="0" algn="ctr">
              <a:buNone/>
              <a:defRPr sz="700"/>
            </a:lvl5pPr>
          </a:lstStyle>
          <a:p>
            <a:pPr lvl="0"/>
            <a:r>
              <a:rPr lang="da-DK" noProof="0" dirty="0"/>
              <a:t>Klik for at tilføje tekst</a:t>
            </a:r>
          </a:p>
        </p:txBody>
      </p:sp>
      <p:sp>
        <p:nvSpPr>
          <p:cNvPr id="23" name="Brug">
            <a:extLst>
              <a:ext uri="{FF2B5EF4-FFF2-40B4-BE49-F238E27FC236}">
                <a16:creationId xmlns="" xmlns:a16="http://schemas.microsoft.com/office/drawing/2014/main" id="{D1B8C3A1-0BD4-4297-B812-E1944D12F527}"/>
              </a:ext>
            </a:extLst>
          </p:cNvPr>
          <p:cNvSpPr>
            <a:spLocks noGrp="1"/>
          </p:cNvSpPr>
          <p:nvPr>
            <p:ph type="body" sz="quarter" idx="21" hasCustomPrompt="1"/>
          </p:nvPr>
        </p:nvSpPr>
        <p:spPr>
          <a:xfrm>
            <a:off x="3129799" y="6552000"/>
            <a:ext cx="2884399" cy="176400"/>
          </a:xfrm>
        </p:spPr>
        <p:txBody>
          <a:bodyPr/>
          <a:lstStyle>
            <a:lvl1pPr marL="0" indent="0" algn="ctr">
              <a:lnSpc>
                <a:spcPct val="100000"/>
              </a:lnSpc>
              <a:spcBef>
                <a:spcPts val="0"/>
              </a:spcBef>
              <a:buNone/>
              <a:defRPr sz="1000" cap="all" baseline="0"/>
            </a:lvl1pPr>
            <a:lvl2pPr marL="288000" indent="0">
              <a:buNone/>
              <a:defRPr sz="1000" cap="all" baseline="0"/>
            </a:lvl2pPr>
            <a:lvl3pPr marL="576000" indent="0">
              <a:buNone/>
              <a:defRPr sz="1000" cap="all" baseline="0"/>
            </a:lvl3pPr>
            <a:lvl4pPr marL="576000" indent="0">
              <a:buNone/>
              <a:defRPr sz="1000" cap="all" baseline="0"/>
            </a:lvl4pPr>
            <a:lvl5pPr marL="576000" indent="0">
              <a:buNone/>
              <a:defRPr sz="1000" cap="all" baseline="0"/>
            </a:lvl5pPr>
          </a:lstStyle>
          <a:p>
            <a:pPr lvl="0"/>
            <a:r>
              <a:rPr lang="da-DK" noProof="0" dirty="0"/>
              <a:t>Klik for at tilføje tekst</a:t>
            </a:r>
          </a:p>
        </p:txBody>
      </p:sp>
      <p:sp>
        <p:nvSpPr>
          <p:cNvPr id="4" name="Footer Placeholder 3">
            <a:extLst>
              <a:ext uri="{FF2B5EF4-FFF2-40B4-BE49-F238E27FC236}">
                <a16:creationId xmlns="" xmlns:a16="http://schemas.microsoft.com/office/drawing/2014/main" id="{362D439F-994A-444A-B5F1-DDD8DF082119}"/>
              </a:ext>
            </a:extLst>
          </p:cNvPr>
          <p:cNvSpPr>
            <a:spLocks noGrp="1"/>
          </p:cNvSpPr>
          <p:nvPr>
            <p:ph type="ftr" sz="quarter" idx="11"/>
          </p:nvPr>
        </p:nvSpPr>
        <p:spPr/>
        <p:txBody>
          <a:bodyPr/>
          <a:lstStyle/>
          <a:p>
            <a:r>
              <a:rPr lang="da-DK" smtClean="0"/>
              <a:t>Værktøjskasse til PP-præsentationer</a:t>
            </a:r>
            <a:endParaRPr lang="da-DK" dirty="0"/>
          </a:p>
        </p:txBody>
      </p:sp>
      <p:sp>
        <p:nvSpPr>
          <p:cNvPr id="3" name="Date Placeholder 2">
            <a:extLst>
              <a:ext uri="{FF2B5EF4-FFF2-40B4-BE49-F238E27FC236}">
                <a16:creationId xmlns="" xmlns:a16="http://schemas.microsoft.com/office/drawing/2014/main" id="{B4F24AF0-1E21-4EF6-952B-F70288FB5041}"/>
              </a:ext>
            </a:extLst>
          </p:cNvPr>
          <p:cNvSpPr>
            <a:spLocks noGrp="1"/>
          </p:cNvSpPr>
          <p:nvPr>
            <p:ph type="dt" sz="half" idx="10"/>
          </p:nvPr>
        </p:nvSpPr>
        <p:spPr/>
        <p:txBody>
          <a:bodyPr/>
          <a:lstStyle/>
          <a:p>
            <a:fld id="{BE78D784-88EF-4742-8972-6B8EA6157EB4}" type="datetime2">
              <a:rPr lang="da-DK" smtClean="0"/>
              <a:t>14. december 2020</a:t>
            </a:fld>
            <a:endParaRPr lang="da-DK" dirty="0"/>
          </a:p>
        </p:txBody>
      </p:sp>
      <p:sp>
        <p:nvSpPr>
          <p:cNvPr id="5" name="Slide Number Placeholder 4">
            <a:extLst>
              <a:ext uri="{FF2B5EF4-FFF2-40B4-BE49-F238E27FC236}">
                <a16:creationId xmlns="" xmlns:a16="http://schemas.microsoft.com/office/drawing/2014/main" id="{FF2C9C36-93D2-4A10-A86A-EF5C42FFDEB5}"/>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659718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880">
          <p15:clr>
            <a:srgbClr val="000000"/>
          </p15:clr>
        </p15:guide>
        <p15:guide id="3" pos="2757" userDrawn="1">
          <p15:clr>
            <a:srgbClr val="00000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 xmlns:a16="http://schemas.microsoft.com/office/drawing/2014/main" id="{C9392247-CE23-49BB-A39E-64C7575BE478}"/>
              </a:ext>
            </a:extLst>
          </p:cNvPr>
          <p:cNvSpPr>
            <a:spLocks noGrp="1"/>
          </p:cNvSpPr>
          <p:nvPr>
            <p:ph type="title"/>
          </p:nvPr>
        </p:nvSpPr>
        <p:spPr>
          <a:xfrm>
            <a:off x="482139" y="1150629"/>
            <a:ext cx="8303086" cy="611669"/>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90451" y="1871792"/>
            <a:ext cx="8293187" cy="4132133"/>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a:t>
            </a:r>
            <a:r>
              <a:rPr lang="en-GB" noProof="0" dirty="0" smtClean="0"/>
              <a:t>level</a:t>
            </a:r>
            <a:endParaRPr lang="en-GB" noProof="0" dirty="0"/>
          </a:p>
        </p:txBody>
      </p:sp>
      <p:sp>
        <p:nvSpPr>
          <p:cNvPr id="5" name="FLD_PresentationTitle"/>
          <p:cNvSpPr>
            <a:spLocks noGrp="1"/>
          </p:cNvSpPr>
          <p:nvPr>
            <p:ph type="ftr" sz="quarter" idx="3"/>
          </p:nvPr>
        </p:nvSpPr>
        <p:spPr>
          <a:xfrm>
            <a:off x="6165669" y="6409113"/>
            <a:ext cx="2113807" cy="177239"/>
          </a:xfrm>
          <a:prstGeom prst="rect">
            <a:avLst/>
          </a:prstGeom>
        </p:spPr>
        <p:txBody>
          <a:bodyPr vert="horz" lIns="0" tIns="0" rIns="0" bIns="0" rtlCol="0" anchor="b" anchorCtr="0"/>
          <a:lstStyle>
            <a:lvl1pPr algn="r">
              <a:defRPr sz="700" b="1">
                <a:solidFill>
                  <a:schemeClr val="tx1"/>
                </a:solidFill>
              </a:defRPr>
            </a:lvl1pPr>
          </a:lstStyle>
          <a:p>
            <a:endParaRPr lang="en-GB" dirty="0"/>
          </a:p>
        </p:txBody>
      </p:sp>
      <p:sp>
        <p:nvSpPr>
          <p:cNvPr id="4" name="Date_GeneralDate"/>
          <p:cNvSpPr>
            <a:spLocks noGrp="1"/>
          </p:cNvSpPr>
          <p:nvPr>
            <p:ph type="dt" sz="half" idx="2"/>
          </p:nvPr>
        </p:nvSpPr>
        <p:spPr>
          <a:xfrm>
            <a:off x="6165670" y="6587438"/>
            <a:ext cx="2122120" cy="111756"/>
          </a:xfrm>
          <a:prstGeom prst="rect">
            <a:avLst/>
          </a:prstGeom>
        </p:spPr>
        <p:txBody>
          <a:bodyPr vert="horz" wrap="square" lIns="0" tIns="0" rIns="0" bIns="0" rtlCol="0" anchor="ctr" anchorCtr="0"/>
          <a:lstStyle>
            <a:lvl1pPr algn="r">
              <a:defRPr sz="700">
                <a:solidFill>
                  <a:schemeClr val="tx1"/>
                </a:solidFill>
              </a:defRPr>
            </a:lvl1pPr>
          </a:lstStyle>
          <a:p>
            <a:fld id="{F95325F6-DA29-48BD-A10E-54613FF46F90}" type="datetime2">
              <a:rPr lang="da-DK" smtClean="0"/>
              <a:t>14. december 2020</a:t>
            </a:fld>
            <a:endParaRPr lang="en-GB" dirty="0"/>
          </a:p>
        </p:txBody>
      </p:sp>
      <p:sp>
        <p:nvSpPr>
          <p:cNvPr id="6" name="Slide Number Placeholder 5"/>
          <p:cNvSpPr>
            <a:spLocks noGrp="1"/>
          </p:cNvSpPr>
          <p:nvPr>
            <p:ph type="sldNum" sz="quarter" idx="4"/>
          </p:nvPr>
        </p:nvSpPr>
        <p:spPr>
          <a:xfrm>
            <a:off x="8896704" y="6591194"/>
            <a:ext cx="480060" cy="108000"/>
          </a:xfrm>
          <a:prstGeom prst="rect">
            <a:avLst/>
          </a:prstGeom>
        </p:spPr>
        <p:txBody>
          <a:bodyPr vert="horz" lIns="0" tIns="0" rIns="0" bIns="0" rtlCol="0" anchor="ctr" anchorCtr="0"/>
          <a:lstStyle>
            <a:lvl1pPr algn="l">
              <a:defRPr sz="700">
                <a:solidFill>
                  <a:schemeClr val="tx1"/>
                </a:solidFill>
              </a:defRPr>
            </a:lvl1pPr>
          </a:lstStyle>
          <a:p>
            <a:fld id="{24C8C45C-947F-4981-8B3F-4F32E973C901}" type="slidenum">
              <a:rPr lang="en-GB" smtClean="0"/>
              <a:pPr/>
              <a:t>‹nr.›</a:t>
            </a:fld>
            <a:endParaRPr lang="en-GB" dirty="0"/>
          </a:p>
        </p:txBody>
      </p:sp>
      <p:sp>
        <p:nvSpPr>
          <p:cNvPr id="15" name="Vertikal linje sidenummer">
            <a:extLst>
              <a:ext uri="{FF2B5EF4-FFF2-40B4-BE49-F238E27FC236}">
                <a16:creationId xmlns="" xmlns:a16="http://schemas.microsoft.com/office/drawing/2014/main" id="{F822B268-4765-4695-ACA7-387607C592C7}"/>
              </a:ext>
            </a:extLst>
          </p:cNvPr>
          <p:cNvSpPr/>
          <p:nvPr/>
        </p:nvSpPr>
        <p:spPr>
          <a:xfrm>
            <a:off x="8390540" y="6492038"/>
            <a:ext cx="43200" cy="1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noProof="0" dirty="0" err="1"/>
          </a:p>
        </p:txBody>
      </p:sp>
      <p:pic>
        <p:nvPicPr>
          <p:cNvPr id="10" name="Picture Placeholder 21">
            <a:extLst>
              <a:ext uri="{FF2B5EF4-FFF2-40B4-BE49-F238E27FC236}">
                <a16:creationId xmlns="" xmlns:a16="http://schemas.microsoft.com/office/drawing/2014/main" id="{F7C1A1E2-5B76-4C36-8E47-30D148F96A82}"/>
              </a:ext>
            </a:extLst>
          </p:cNvPr>
          <p:cNvPicPr>
            <a:picLocks noChangeAspect="1"/>
          </p:cNvPicPr>
          <p:nvPr userDrawn="1"/>
        </p:nvPicPr>
        <p:blipFill>
          <a:blip r:embed="rId16" cstate="print"/>
          <a:stretch>
            <a:fillRect/>
          </a:stretch>
        </p:blipFill>
        <p:spPr>
          <a:xfrm>
            <a:off x="88901" y="107950"/>
            <a:ext cx="1733550" cy="527403"/>
          </a:xfrm>
          <a:prstGeom prst="rect">
            <a:avLst/>
          </a:prstGeom>
        </p:spPr>
      </p:pic>
      <p:pic>
        <p:nvPicPr>
          <p:cNvPr id="102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407537" y="4298689"/>
            <a:ext cx="1133215" cy="38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2" r="77822"/>
          <a:stretch/>
        </p:blipFill>
        <p:spPr bwMode="auto">
          <a:xfrm>
            <a:off x="8528855" y="6342810"/>
            <a:ext cx="241069" cy="37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541734" y="1421476"/>
            <a:ext cx="891027" cy="900633"/>
          </a:xfrm>
          <a:prstGeom prst="rect">
            <a:avLst/>
          </a:prstGeom>
          <a:solidFill>
            <a:schemeClr val="accent1"/>
          </a:solidFill>
          <a:ln>
            <a:noFill/>
          </a:ln>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46" r:id="rId2"/>
    <p:sldLayoutId id="2147483761" r:id="rId3"/>
    <p:sldLayoutId id="2147483770" r:id="rId4"/>
    <p:sldLayoutId id="2147483749" r:id="rId5"/>
    <p:sldLayoutId id="2147483759" r:id="rId6"/>
    <p:sldLayoutId id="2147483760" r:id="rId7"/>
    <p:sldLayoutId id="2147483751" r:id="rId8"/>
    <p:sldLayoutId id="2147483753" r:id="rId9"/>
    <p:sldLayoutId id="2147483754" r:id="rId10"/>
    <p:sldLayoutId id="2147483752" r:id="rId11"/>
    <p:sldLayoutId id="2147483743" r:id="rId12"/>
    <p:sldLayoutId id="2147483744" r:id="rId13"/>
    <p:sldLayoutId id="2147483757" r:id="rId14"/>
  </p:sldLayoutIdLst>
  <p:timing>
    <p:tnLst>
      <p:par>
        <p:cTn id="1" dur="indefinite" restart="never" nodeType="tmRoot"/>
      </p:par>
    </p:tnLst>
  </p:timing>
  <p:hf hdr="0"/>
  <p:txStyles>
    <p:titleStyle>
      <a:lvl1pPr algn="l" defTabSz="685800" rtl="0" eaLnBrk="1" latinLnBrk="0" hangingPunct="1">
        <a:lnSpc>
          <a:spcPct val="102000"/>
        </a:lnSpc>
        <a:spcBef>
          <a:spcPct val="0"/>
        </a:spcBef>
        <a:buNone/>
        <a:defRPr sz="2600" b="1" kern="1200">
          <a:solidFill>
            <a:schemeClr val="tx1"/>
          </a:solidFill>
          <a:latin typeface="+mj-lt"/>
          <a:ea typeface="+mj-ea"/>
          <a:cs typeface="+mj-cs"/>
        </a:defRPr>
      </a:lvl1pPr>
    </p:titleStyle>
    <p:bodyStyle>
      <a:lvl1pPr marL="288000" indent="-288000" algn="l" defTabSz="685800" rtl="0" eaLnBrk="1" latinLnBrk="0" hangingPunct="1">
        <a:lnSpc>
          <a:spcPct val="125000"/>
        </a:lnSpc>
        <a:spcBef>
          <a:spcPts val="1800"/>
        </a:spcBef>
        <a:buFont typeface="Arial" panose="020B0604020202020204" pitchFamily="34" charset="0"/>
        <a:buChar char="•"/>
        <a:defRPr sz="2000" kern="1200">
          <a:solidFill>
            <a:schemeClr val="tx1"/>
          </a:solidFill>
          <a:latin typeface="+mn-lt"/>
          <a:ea typeface="+mn-ea"/>
          <a:cs typeface="+mn-cs"/>
        </a:defRPr>
      </a:lvl1pPr>
      <a:lvl2pPr marL="576000" indent="-288000" algn="l" defTabSz="685800" rtl="0" eaLnBrk="1" latinLnBrk="0" hangingPunct="1">
        <a:lnSpc>
          <a:spcPct val="125000"/>
        </a:lnSpc>
        <a:spcBef>
          <a:spcPts val="1800"/>
        </a:spcBef>
        <a:buFont typeface="Arial" panose="020B0604020202020204" pitchFamily="34" charset="0"/>
        <a:buChar char="•"/>
        <a:defRPr sz="2000" kern="1200">
          <a:solidFill>
            <a:schemeClr val="tx1"/>
          </a:solidFill>
          <a:latin typeface="+mn-lt"/>
          <a:ea typeface="+mn-ea"/>
          <a:cs typeface="+mn-cs"/>
        </a:defRPr>
      </a:lvl2pPr>
      <a:lvl3pPr marL="864000" indent="-288000" algn="l" defTabSz="685800" rtl="0" eaLnBrk="1" latinLnBrk="0" hangingPunct="1">
        <a:lnSpc>
          <a:spcPct val="125000"/>
        </a:lnSpc>
        <a:spcBef>
          <a:spcPts val="1800"/>
        </a:spcBef>
        <a:buFont typeface="Arial" panose="020B0604020202020204" pitchFamily="34" charset="0"/>
        <a:buChar char="•"/>
        <a:defRPr sz="2000" kern="1200">
          <a:solidFill>
            <a:schemeClr val="tx1"/>
          </a:solidFill>
          <a:latin typeface="+mn-lt"/>
          <a:ea typeface="+mn-ea"/>
          <a:cs typeface="+mn-cs"/>
        </a:defRPr>
      </a:lvl3pPr>
      <a:lvl4pPr marL="864000" indent="-288000" algn="l" defTabSz="685800" rtl="0" eaLnBrk="1" latinLnBrk="0" hangingPunct="1">
        <a:lnSpc>
          <a:spcPct val="125000"/>
        </a:lnSpc>
        <a:spcBef>
          <a:spcPts val="1800"/>
        </a:spcBef>
        <a:buFont typeface="Verdana" panose="020B0604030504040204" pitchFamily="34" charset="0"/>
        <a:buChar char="●"/>
        <a:defRPr sz="2000" kern="1200">
          <a:solidFill>
            <a:schemeClr val="tx1"/>
          </a:solidFill>
          <a:latin typeface="+mn-lt"/>
          <a:ea typeface="+mn-ea"/>
          <a:cs typeface="+mn-cs"/>
        </a:defRPr>
      </a:lvl4pPr>
      <a:lvl5pPr marL="864000" indent="-288000" algn="l" defTabSz="685800" rtl="0" eaLnBrk="1" latinLnBrk="0" hangingPunct="1">
        <a:lnSpc>
          <a:spcPct val="125000"/>
        </a:lnSpc>
        <a:spcBef>
          <a:spcPts val="1800"/>
        </a:spcBef>
        <a:buFont typeface="Verdana" panose="020B0604030504040204" pitchFamily="34" charset="0"/>
        <a:buChar char="●"/>
        <a:defRPr sz="2000" kern="1200">
          <a:solidFill>
            <a:schemeClr val="tx1"/>
          </a:solidFill>
          <a:latin typeface="+mn-lt"/>
          <a:ea typeface="+mn-ea"/>
          <a:cs typeface="+mn-cs"/>
        </a:defRPr>
      </a:lvl5pPr>
      <a:lvl6pPr marL="864000" indent="-288000" algn="l" defTabSz="685800" rtl="0" eaLnBrk="1" latinLnBrk="0" hangingPunct="1">
        <a:lnSpc>
          <a:spcPct val="125000"/>
        </a:lnSpc>
        <a:spcBef>
          <a:spcPts val="1800"/>
        </a:spcBef>
        <a:buFont typeface="Verdana" panose="020B0604030504040204" pitchFamily="34" charset="0"/>
        <a:buChar char="●"/>
        <a:defRPr sz="2000" kern="1200">
          <a:solidFill>
            <a:schemeClr val="tx1"/>
          </a:solidFill>
          <a:latin typeface="+mn-lt"/>
          <a:ea typeface="+mn-ea"/>
          <a:cs typeface="+mn-cs"/>
        </a:defRPr>
      </a:lvl6pPr>
      <a:lvl7pPr marL="864000" indent="-288000" algn="l" defTabSz="685800" rtl="0" eaLnBrk="1" latinLnBrk="0" hangingPunct="1">
        <a:lnSpc>
          <a:spcPct val="125000"/>
        </a:lnSpc>
        <a:spcBef>
          <a:spcPts val="1800"/>
        </a:spcBef>
        <a:buFont typeface="Verdana" panose="020B0604030504040204" pitchFamily="34" charset="0"/>
        <a:buChar char="●"/>
        <a:defRPr sz="2000" kern="1200" baseline="0">
          <a:solidFill>
            <a:schemeClr val="tx1"/>
          </a:solidFill>
          <a:latin typeface="+mn-lt"/>
          <a:ea typeface="+mn-ea"/>
          <a:cs typeface="+mn-cs"/>
        </a:defRPr>
      </a:lvl7pPr>
      <a:lvl8pPr marL="864000" indent="-288000" algn="l" defTabSz="685800" rtl="0" eaLnBrk="1" latinLnBrk="0" hangingPunct="1">
        <a:lnSpc>
          <a:spcPct val="125000"/>
        </a:lnSpc>
        <a:spcBef>
          <a:spcPts val="1800"/>
        </a:spcBef>
        <a:buFont typeface="Verdana" panose="020B0604030504040204" pitchFamily="34" charset="0"/>
        <a:buChar char="●"/>
        <a:defRPr sz="2000" kern="1200">
          <a:solidFill>
            <a:schemeClr val="tx1"/>
          </a:solidFill>
          <a:latin typeface="+mn-lt"/>
          <a:ea typeface="+mn-ea"/>
          <a:cs typeface="+mn-cs"/>
        </a:defRPr>
      </a:lvl8pPr>
      <a:lvl9pPr marL="864000" indent="-288000" algn="l" defTabSz="685800" rtl="0" eaLnBrk="1" latinLnBrk="0" hangingPunct="1">
        <a:lnSpc>
          <a:spcPct val="125000"/>
        </a:lnSpc>
        <a:spcBef>
          <a:spcPts val="1800"/>
        </a:spcBef>
        <a:buFont typeface="Verdana" panose="020B0604030504040204" pitchFamily="34" charset="0"/>
        <a:buChar char="●"/>
        <a:defRPr sz="20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476" userDrawn="1">
          <p15:clr>
            <a:srgbClr val="F26B43"/>
          </p15:clr>
        </p15:guide>
        <p15:guide id="3" orient="horz" pos="725" userDrawn="1">
          <p15:clr>
            <a:srgbClr val="F26B43"/>
          </p15:clr>
        </p15:guide>
        <p15:guide id="5" orient="horz" pos="3782" userDrawn="1">
          <p15:clr>
            <a:srgbClr val="F26B43"/>
          </p15:clr>
        </p15:guide>
        <p15:guide id="6" orient="horz" pos="1179" userDrawn="1">
          <p15:clr>
            <a:srgbClr val="F26B43"/>
          </p15:clr>
        </p15:guide>
        <p15:guide id="7" orient="horz" pos="1468" userDrawn="1">
          <p15:clr>
            <a:srgbClr val="F26B43"/>
          </p15:clr>
        </p15:guide>
        <p15:guide id="8" pos="55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dsholder til billede 23" descr="Willemoes US Navy.jpg"/>
          <p:cNvPicPr>
            <a:picLocks noGrp="1" noChangeAspect="1"/>
          </p:cNvPicPr>
          <p:nvPr>
            <p:ph type="pic" sz="quarter" idx="13"/>
          </p:nvPr>
        </p:nvPicPr>
        <p:blipFill>
          <a:blip r:embed="rId3" cstate="print"/>
          <a:stretch>
            <a:fillRect/>
          </a:stretch>
        </p:blipFill>
        <p:spPr>
          <a:xfrm>
            <a:off x="0" y="6780"/>
            <a:ext cx="9143998" cy="6851220"/>
          </a:xfrm>
        </p:spPr>
      </p:pic>
      <p:sp>
        <p:nvSpPr>
          <p:cNvPr id="16" name="Title 15">
            <a:extLst>
              <a:ext uri="{FF2B5EF4-FFF2-40B4-BE49-F238E27FC236}">
                <a16:creationId xmlns="" xmlns:a16="http://schemas.microsoft.com/office/drawing/2014/main" id="{6F480E3F-003A-4773-9C18-21E606ABCEE2}"/>
              </a:ext>
            </a:extLst>
          </p:cNvPr>
          <p:cNvSpPr>
            <a:spLocks noGrp="1"/>
          </p:cNvSpPr>
          <p:nvPr>
            <p:ph type="ctrTitle"/>
          </p:nvPr>
        </p:nvSpPr>
        <p:spPr>
          <a:xfrm>
            <a:off x="590550" y="4249443"/>
            <a:ext cx="8194675" cy="565091"/>
          </a:xfrm>
        </p:spPr>
        <p:txBody>
          <a:bodyPr/>
          <a:lstStyle/>
          <a:p>
            <a:r>
              <a:rPr lang="da-DK" sz="3600" dirty="0" smtClean="0">
                <a:solidFill>
                  <a:schemeClr val="bg1"/>
                </a:solidFill>
              </a:rPr>
              <a:t>Uniformsbestemmelse i HJV</a:t>
            </a:r>
            <a:endParaRPr lang="da-DK" sz="3600" dirty="0">
              <a:solidFill>
                <a:schemeClr val="bg1"/>
              </a:solidFill>
            </a:endParaRPr>
          </a:p>
        </p:txBody>
      </p:sp>
      <p:sp>
        <p:nvSpPr>
          <p:cNvPr id="17" name="Subtitle 16">
            <a:extLst>
              <a:ext uri="{FF2B5EF4-FFF2-40B4-BE49-F238E27FC236}">
                <a16:creationId xmlns="" xmlns:a16="http://schemas.microsoft.com/office/drawing/2014/main" id="{8F79251F-75AB-48C4-9F98-486D86A18E6D}"/>
              </a:ext>
            </a:extLst>
          </p:cNvPr>
          <p:cNvSpPr>
            <a:spLocks noGrp="1"/>
          </p:cNvSpPr>
          <p:nvPr>
            <p:ph type="subTitle" idx="1"/>
          </p:nvPr>
        </p:nvSpPr>
        <p:spPr/>
        <p:txBody>
          <a:bodyPr/>
          <a:lstStyle/>
          <a:p>
            <a:endParaRPr lang="da-DK" sz="1600" dirty="0" smtClean="0"/>
          </a:p>
          <a:p>
            <a:r>
              <a:rPr lang="da-DK" sz="1600" dirty="0" smtClean="0"/>
              <a:t>Sted og dato</a:t>
            </a:r>
            <a:endParaRPr lang="da-DK" sz="1600" dirty="0"/>
          </a:p>
        </p:txBody>
      </p:sp>
      <p:sp>
        <p:nvSpPr>
          <p:cNvPr id="8" name="Text Placeholder 7">
            <a:extLst>
              <a:ext uri="{FF2B5EF4-FFF2-40B4-BE49-F238E27FC236}">
                <a16:creationId xmlns="" xmlns:a16="http://schemas.microsoft.com/office/drawing/2014/main" id="{FC90B1CB-1038-49C0-A568-8CA973926DF8}"/>
              </a:ext>
            </a:extLst>
          </p:cNvPr>
          <p:cNvSpPr>
            <a:spLocks noGrp="1"/>
          </p:cNvSpPr>
          <p:nvPr>
            <p:ph type="body" sz="quarter" idx="15"/>
          </p:nvPr>
        </p:nvSpPr>
        <p:spPr/>
        <p:txBody>
          <a:bodyPr>
            <a:normAutofit/>
          </a:bodyPr>
          <a:lstStyle/>
          <a:p>
            <a:r>
              <a:rPr lang="da-DK" dirty="0"/>
              <a:t> </a:t>
            </a:r>
          </a:p>
        </p:txBody>
      </p:sp>
      <p:sp>
        <p:nvSpPr>
          <p:cNvPr id="21" name="Tjenestebrug">
            <a:extLst>
              <a:ext uri="{FF2B5EF4-FFF2-40B4-BE49-F238E27FC236}">
                <a16:creationId xmlns="" xmlns:a16="http://schemas.microsoft.com/office/drawing/2014/main" id="{E454C514-D912-4BFC-B371-95697F0BA965}"/>
              </a:ext>
            </a:extLst>
          </p:cNvPr>
          <p:cNvSpPr>
            <a:spLocks noGrp="1"/>
          </p:cNvSpPr>
          <p:nvPr>
            <p:ph type="body" sz="quarter" idx="16"/>
          </p:nvPr>
        </p:nvSpPr>
        <p:spPr/>
        <p:txBody>
          <a:bodyPr>
            <a:normAutofit/>
          </a:bodyPr>
          <a:lstStyle/>
          <a:p>
            <a:endParaRPr lang="da-DK" dirty="0"/>
          </a:p>
        </p:txBody>
      </p:sp>
      <p:sp>
        <p:nvSpPr>
          <p:cNvPr id="31" name="Afklassificeret">
            <a:extLst>
              <a:ext uri="{FF2B5EF4-FFF2-40B4-BE49-F238E27FC236}">
                <a16:creationId xmlns="" xmlns:a16="http://schemas.microsoft.com/office/drawing/2014/main" id="{79CB6E7E-1AE6-4FA0-83B6-0ABEE6A6C293}"/>
              </a:ext>
            </a:extLst>
          </p:cNvPr>
          <p:cNvSpPr>
            <a:spLocks noGrp="1"/>
          </p:cNvSpPr>
          <p:nvPr>
            <p:ph type="body" sz="quarter" idx="17"/>
          </p:nvPr>
        </p:nvSpPr>
        <p:spPr/>
        <p:txBody>
          <a:bodyPr>
            <a:normAutofit/>
          </a:bodyPr>
          <a:lstStyle/>
          <a:p>
            <a:endParaRPr lang="da-DK" dirty="0"/>
          </a:p>
        </p:txBody>
      </p:sp>
      <p:sp>
        <p:nvSpPr>
          <p:cNvPr id="42" name="Brug">
            <a:extLst>
              <a:ext uri="{FF2B5EF4-FFF2-40B4-BE49-F238E27FC236}">
                <a16:creationId xmlns="" xmlns:a16="http://schemas.microsoft.com/office/drawing/2014/main" id="{4442100A-332F-42AB-AFDF-D33235ECBAE3}"/>
              </a:ext>
            </a:extLst>
          </p:cNvPr>
          <p:cNvSpPr>
            <a:spLocks noGrp="1"/>
          </p:cNvSpPr>
          <p:nvPr>
            <p:ph type="body" sz="quarter" idx="18"/>
          </p:nvPr>
        </p:nvSpPr>
        <p:spPr/>
        <p:txBody>
          <a:bodyPr>
            <a:normAutofit/>
          </a:bodyPr>
          <a:lstStyle/>
          <a:p>
            <a:endParaRPr lang="da-DK" dirty="0"/>
          </a:p>
        </p:txBody>
      </p:sp>
      <p:sp>
        <p:nvSpPr>
          <p:cNvPr id="54" name="Tjenestebrug">
            <a:extLst>
              <a:ext uri="{FF2B5EF4-FFF2-40B4-BE49-F238E27FC236}">
                <a16:creationId xmlns="" xmlns:a16="http://schemas.microsoft.com/office/drawing/2014/main" id="{0D09E5E0-EB66-4229-B937-19A9AF67F376}"/>
              </a:ext>
            </a:extLst>
          </p:cNvPr>
          <p:cNvSpPr>
            <a:spLocks noGrp="1"/>
          </p:cNvSpPr>
          <p:nvPr>
            <p:ph type="body" sz="quarter" idx="19"/>
          </p:nvPr>
        </p:nvSpPr>
        <p:spPr/>
        <p:txBody>
          <a:bodyPr>
            <a:normAutofit/>
          </a:bodyPr>
          <a:lstStyle/>
          <a:p>
            <a:endParaRPr lang="da-DK" dirty="0"/>
          </a:p>
        </p:txBody>
      </p:sp>
      <p:sp>
        <p:nvSpPr>
          <p:cNvPr id="55" name="Afklassificeret">
            <a:extLst>
              <a:ext uri="{FF2B5EF4-FFF2-40B4-BE49-F238E27FC236}">
                <a16:creationId xmlns="" xmlns:a16="http://schemas.microsoft.com/office/drawing/2014/main" id="{F3A97257-BEAC-40BC-8407-F50D81E77164}"/>
              </a:ext>
            </a:extLst>
          </p:cNvPr>
          <p:cNvSpPr>
            <a:spLocks noGrp="1"/>
          </p:cNvSpPr>
          <p:nvPr>
            <p:ph type="body" sz="quarter" idx="20"/>
          </p:nvPr>
        </p:nvSpPr>
        <p:spPr/>
        <p:txBody>
          <a:bodyPr>
            <a:normAutofit/>
          </a:bodyPr>
          <a:lstStyle/>
          <a:p>
            <a:endParaRPr lang="da-DK" dirty="0"/>
          </a:p>
        </p:txBody>
      </p:sp>
      <p:sp>
        <p:nvSpPr>
          <p:cNvPr id="56" name="Brug">
            <a:extLst>
              <a:ext uri="{FF2B5EF4-FFF2-40B4-BE49-F238E27FC236}">
                <a16:creationId xmlns="" xmlns:a16="http://schemas.microsoft.com/office/drawing/2014/main" id="{32081FB2-0406-4DAF-B116-86AAB21FBE05}"/>
              </a:ext>
            </a:extLst>
          </p:cNvPr>
          <p:cNvSpPr>
            <a:spLocks noGrp="1"/>
          </p:cNvSpPr>
          <p:nvPr>
            <p:ph type="body" sz="quarter" idx="21"/>
          </p:nvPr>
        </p:nvSpPr>
        <p:spPr/>
        <p:txBody>
          <a:bodyPr>
            <a:normAutofit/>
          </a:bodyPr>
          <a:lstStyle/>
          <a:p>
            <a:endParaRPr lang="da-DK" dirty="0"/>
          </a:p>
        </p:txBody>
      </p:sp>
      <p:sp>
        <p:nvSpPr>
          <p:cNvPr id="5" name="Date Placeholder 4">
            <a:extLst>
              <a:ext uri="{FF2B5EF4-FFF2-40B4-BE49-F238E27FC236}">
                <a16:creationId xmlns="" xmlns:a16="http://schemas.microsoft.com/office/drawing/2014/main" id="{FCCF603E-7A2D-4F76-AFEB-86057A6120F9}"/>
              </a:ext>
            </a:extLst>
          </p:cNvPr>
          <p:cNvSpPr>
            <a:spLocks noGrp="1"/>
          </p:cNvSpPr>
          <p:nvPr>
            <p:ph type="dt" sz="half" idx="10"/>
          </p:nvPr>
        </p:nvSpPr>
        <p:spPr/>
        <p:txBody>
          <a:bodyPr/>
          <a:lstStyle/>
          <a:p>
            <a:fld id="{07FF89B3-449D-4029-9614-E3DFD424261C}" type="datetime2">
              <a:rPr lang="da-DK" smtClean="0"/>
              <a:t>14. december 2020</a:t>
            </a:fld>
            <a:endParaRPr lang="da-DK" dirty="0"/>
          </a:p>
        </p:txBody>
      </p:sp>
      <p:sp>
        <p:nvSpPr>
          <p:cNvPr id="6" name="Footer Placeholder 5">
            <a:extLst>
              <a:ext uri="{FF2B5EF4-FFF2-40B4-BE49-F238E27FC236}">
                <a16:creationId xmlns="" xmlns:a16="http://schemas.microsoft.com/office/drawing/2014/main" id="{D6E4C83C-73FE-4AB5-881C-E3D36B7497AF}"/>
              </a:ext>
            </a:extLst>
          </p:cNvPr>
          <p:cNvSpPr>
            <a:spLocks noGrp="1"/>
          </p:cNvSpPr>
          <p:nvPr>
            <p:ph type="ftr" sz="quarter" idx="11"/>
          </p:nvPr>
        </p:nvSpPr>
        <p:spPr/>
        <p:txBody>
          <a:bodyPr/>
          <a:lstStyle/>
          <a:p>
            <a:r>
              <a:rPr lang="da-DK" smtClean="0"/>
              <a:t>Værktøjskasse til PP-præsentationer</a:t>
            </a:r>
            <a:endParaRPr lang="da-DK" dirty="0"/>
          </a:p>
        </p:txBody>
      </p:sp>
      <p:sp>
        <p:nvSpPr>
          <p:cNvPr id="7" name="Slide Number Placeholder 6">
            <a:extLst>
              <a:ext uri="{FF2B5EF4-FFF2-40B4-BE49-F238E27FC236}">
                <a16:creationId xmlns="" xmlns:a16="http://schemas.microsoft.com/office/drawing/2014/main" id="{C58A1162-8FB9-4A1E-BE14-A5B3E4698904}"/>
              </a:ext>
            </a:extLst>
          </p:cNvPr>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18" name="Picture Placeholder 21">
            <a:extLst>
              <a:ext uri="{FF2B5EF4-FFF2-40B4-BE49-F238E27FC236}">
                <a16:creationId xmlns="" xmlns:a16="http://schemas.microsoft.com/office/drawing/2014/main" id="{F7C1A1E2-5B76-4C36-8E47-30D148F96A82}"/>
              </a:ext>
            </a:extLst>
          </p:cNvPr>
          <p:cNvPicPr>
            <a:picLocks noChangeAspect="1"/>
          </p:cNvPicPr>
          <p:nvPr/>
        </p:nvPicPr>
        <p:blipFill>
          <a:blip r:embed="rId4" cstate="print"/>
          <a:stretch>
            <a:fillRect/>
          </a:stretch>
        </p:blipFill>
        <p:spPr>
          <a:xfrm>
            <a:off x="88901" y="107950"/>
            <a:ext cx="1733550" cy="527403"/>
          </a:xfrm>
          <a:prstGeom prst="rect">
            <a:avLst/>
          </a:prstGeom>
        </p:spPr>
      </p:pic>
    </p:spTree>
    <p:extLst>
      <p:ext uri="{BB962C8B-B14F-4D97-AF65-F5344CB8AC3E}">
        <p14:creationId xmlns:p14="http://schemas.microsoft.com/office/powerpoint/2010/main" val="1283169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(MHV)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3074" name="Picture 2" descr="E:\Hjemmeværnet\STYG 3\Grunduddannelse\01 Intro HGU\Iklædning og tilpasning af uniformssytem\20191116 HJV uniformer plakat PTS 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7467" y="1520277"/>
            <a:ext cx="2853268" cy="42783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Hjemmeværnet\STYG 3\Grunduddannelse\01 Intro HGU\Iklædning og tilpasning af uniformssytem\20191116 HJV uniformer plakat PTS 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730" y="1520277"/>
            <a:ext cx="2852011" cy="42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6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(MHV)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7170" name="Picture 2" descr="E:\Hjemmeværnet\STYG 3\Grunduddannelse\01 Intro HGU\Iklædning og tilpasning af uniformssytem\20191116 HJV uniformer plakat PTS 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8267" y="1597581"/>
            <a:ext cx="2811415" cy="421743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Hjemmeværnet\STYG 3\Grunduddannelse\01 Intro HGU\Iklædning og tilpasning af uniformssytem\20191116 HJV uniformer plakat PTS 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477" y="1597582"/>
            <a:ext cx="2811415" cy="42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6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(FHV)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8194" name="Picture 2" descr="E:\Hjemmeværnet\STYG 3\Grunduddannelse\01 Intro HGU\Iklædning og tilpasning af uniformssytem\20191202 HJV uniformer plakat PTS 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227" y="1549664"/>
            <a:ext cx="2838771" cy="42584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Hjemmeværnet\STYG 3\Grunduddannelse\01 Intro HGU\Iklædning og tilpasning af uniformssytem\20191202 HJV uniformer plakat PTS 1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3209" y="1549664"/>
            <a:ext cx="2838771" cy="425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(FHV)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8195" name="Picture 3" descr="E:\Hjemmeværnet\STYG 3\Grunduddannelse\01 Intro HGU\Iklædning og tilpasning af uniformssytem\20191202 HJV uniformer plakat PTS 0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397" y="1545432"/>
            <a:ext cx="2841593" cy="4262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Hjemmeværnet\STYG 3\Grunduddannelse\01 Intro HGU\Iklædning og tilpasning af uniformssytem\20191202 HJV uniformer plakat PTS 0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5934" y="1582432"/>
            <a:ext cx="2793999" cy="41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6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(FHV)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8194" name="Picture 2" descr="E:\Hjemmeværnet\STYG 3\Grunduddannelse\01 Intro HGU\Iklædning og tilpasning af uniformssytem\20191202 HJV uniformer plakat PTS 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227" y="1549664"/>
            <a:ext cx="2838771" cy="425846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Hjemmeværnet\STYG 3\Grunduddannelse\01 Intro HGU\Iklædning og tilpasning af uniformssytem\20191202 HJV uniformer plakat PTS 0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397" y="1545432"/>
            <a:ext cx="2841593" cy="426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164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smtClean="0"/>
              <a:t>Øvrige uniformer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8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9218" name="Picture 2" descr="E:\Hjemmeværnet\STYG 3\Grunduddannelse\01 Intro HGU\Iklædning og tilpasning af uniformssytem\20200625 HJV Uniformer PTS 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3561" y="1600200"/>
            <a:ext cx="2788151" cy="418253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Hjemmeværnet\STYG 3\Grunduddannelse\01 Intro HGU\Iklædning og tilpasning af uniformssytem\20200625 HJV Uniformer PTS 0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405" y="1600201"/>
            <a:ext cx="2788151" cy="418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2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smtClean="0"/>
              <a:t>Øvrige uniformer (MHV)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8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10242" name="Picture 2" descr="E:\Hjemmeværnet\STYG 3\Grunduddannelse\01 Intro HGU\Iklædning og tilpasning af uniformssytem\20191116 HJV uniformer plakat PTS 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515" y="1456267"/>
            <a:ext cx="2878103" cy="431747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E:\Hjemmeværnet\STYG 3\Grunduddannelse\01 Intro HGU\Iklædning og tilpasning af uniformssytem\20191202 HJV uniformer plakat PTS 0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629" y="1456267"/>
            <a:ext cx="2878103" cy="43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17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smtClean="0"/>
              <a:t>Øvrige uniformer (FHV)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8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1266" name="Picture 2" descr="E:\Hjemmeværnet\STYG 3\Grunduddannelse\01 Intro HGU\Iklædning og tilpasning af uniformssytem\20191202 HJV uniformer plakat PTS 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497" y="1600200"/>
            <a:ext cx="2815313" cy="422327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Hjemmeværnet\STYG 3\Grunduddannelse\01 Intro HGU\Iklædning og tilpasning af uniformssytem\20191202 HJV uniformer plakat PTS 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284" y="1600200"/>
            <a:ext cx="2816554" cy="422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9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2534" y="1033463"/>
            <a:ext cx="5545666" cy="1933617"/>
          </a:xfrm>
        </p:spPr>
        <p:txBody>
          <a:bodyPr anchor="t"/>
          <a:lstStyle/>
          <a:p>
            <a:r>
              <a:rPr lang="da-DK" dirty="0" smtClean="0"/>
              <a:t>Vejledning</a:t>
            </a:r>
            <a:endParaRPr lang="da-DK" dirty="0"/>
          </a:p>
        </p:txBody>
      </p:sp>
      <p:sp>
        <p:nvSpPr>
          <p:cNvPr id="4" name="Undertitel 3"/>
          <p:cNvSpPr>
            <a:spLocks noGrp="1"/>
          </p:cNvSpPr>
          <p:nvPr>
            <p:ph type="subTitle" idx="1"/>
          </p:nvPr>
        </p:nvSpPr>
        <p:spPr>
          <a:xfrm>
            <a:off x="380999" y="1686484"/>
            <a:ext cx="7941734" cy="1519743"/>
          </a:xfrm>
        </p:spPr>
        <p:txBody>
          <a:bodyPr/>
          <a:lstStyle/>
          <a:p>
            <a:r>
              <a:rPr lang="da-DK" dirty="0" smtClean="0"/>
              <a:t>Det er hensigten at denne power point skal støtte instruktøren i at planlægge og gennemføre ”anvendelse af uniformssystem og udrustning” i forbindelse med Intro, HGU.</a:t>
            </a:r>
          </a:p>
          <a:p>
            <a:endParaRPr lang="da-DK" dirty="0"/>
          </a:p>
          <a:p>
            <a:r>
              <a:rPr lang="da-DK" dirty="0" smtClean="0"/>
              <a:t>UBHJV </a:t>
            </a:r>
            <a:r>
              <a:rPr lang="da-DK" dirty="0"/>
              <a:t>HJKBST </a:t>
            </a:r>
            <a:r>
              <a:rPr lang="da-DK" dirty="0" smtClean="0"/>
              <a:t>403-001 er fundamentet for gennemgang af uniformssystemet og udrustningen.</a:t>
            </a:r>
          </a:p>
          <a:p>
            <a:endParaRPr lang="da-DK" dirty="0"/>
          </a:p>
          <a:p>
            <a:r>
              <a:rPr lang="da-DK" dirty="0" smtClean="0"/>
              <a:t>Ved gennemlæse UBHJV kan indhold til power pointet findes og skrives i tekstboksene.  </a:t>
            </a:r>
            <a:endParaRPr lang="da-DK" dirty="0"/>
          </a:p>
          <a:p>
            <a:r>
              <a:rPr lang="da-DK" dirty="0" smtClean="0"/>
              <a:t> </a:t>
            </a:r>
            <a:endParaRPr lang="da-DK"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57103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p:txBody>
          <a:bodyPr anchor="t"/>
          <a:lstStyle/>
          <a:p>
            <a:r>
              <a:rPr lang="da-DK" dirty="0" smtClean="0"/>
              <a:t>Uniformsbestemmelser i Hjemmeværnet</a:t>
            </a:r>
            <a:endParaRPr lang="da-DK" dirty="0"/>
          </a:p>
        </p:txBody>
      </p:sp>
      <p:sp>
        <p:nvSpPr>
          <p:cNvPr id="18" name="Undertitel 17"/>
          <p:cNvSpPr>
            <a:spLocks noGrp="1"/>
          </p:cNvSpPr>
          <p:nvPr>
            <p:ph type="subTitle" idx="1"/>
          </p:nvPr>
        </p:nvSpPr>
        <p:spPr>
          <a:xfrm>
            <a:off x="372532" y="3164764"/>
            <a:ext cx="5545667" cy="1519743"/>
          </a:xfrm>
        </p:spPr>
        <p:txBody>
          <a:bodyPr/>
          <a:lstStyle/>
          <a:p>
            <a:r>
              <a:rPr lang="da-DK" dirty="0" smtClean="0"/>
              <a:t>Hensigten med d</a:t>
            </a:r>
            <a:r>
              <a:rPr lang="da-DK" sz="1600" dirty="0" smtClean="0"/>
              <a:t>enne power point præsentation er at understøtte uddannelsen i anvendelse af uniformssystem i Hjemmeværnet.</a:t>
            </a:r>
          </a:p>
          <a:p>
            <a:endParaRPr lang="da-DK" dirty="0"/>
          </a:p>
          <a:p>
            <a:r>
              <a:rPr lang="da-DK" sz="1600" dirty="0" smtClean="0"/>
              <a:t>Power point præsentatione</a:t>
            </a:r>
            <a:r>
              <a:rPr lang="da-DK" dirty="0" smtClean="0"/>
              <a:t>n </a:t>
            </a:r>
            <a:r>
              <a:rPr lang="da-DK" dirty="0"/>
              <a:t>tager udgangspunkt i HJKBST </a:t>
            </a:r>
            <a:r>
              <a:rPr lang="da-DK" dirty="0" smtClean="0"/>
              <a:t>403-001.</a:t>
            </a:r>
            <a:r>
              <a:rPr lang="da-DK" sz="1600" dirty="0" smtClean="0"/>
              <a:t> </a:t>
            </a:r>
            <a:endParaRPr lang="da-DK" sz="1600" dirty="0"/>
          </a:p>
        </p:txBody>
      </p:sp>
      <p:sp>
        <p:nvSpPr>
          <p:cNvPr id="20" name="Pladsholder til tekst 19"/>
          <p:cNvSpPr>
            <a:spLocks noGrp="1"/>
          </p:cNvSpPr>
          <p:nvPr>
            <p:ph type="body" sz="quarter" idx="15"/>
          </p:nvPr>
        </p:nvSpPr>
        <p:spPr/>
        <p:txBody>
          <a:bodyPr/>
          <a:lstStyle/>
          <a:p>
            <a:endParaRPr lang="da-DK"/>
          </a:p>
        </p:txBody>
      </p:sp>
      <p:sp>
        <p:nvSpPr>
          <p:cNvPr id="21" name="Pladsholder til tekst 20"/>
          <p:cNvSpPr>
            <a:spLocks noGrp="1"/>
          </p:cNvSpPr>
          <p:nvPr>
            <p:ph type="body" sz="quarter" idx="16"/>
          </p:nvPr>
        </p:nvSpPr>
        <p:spPr/>
        <p:txBody>
          <a:bodyPr/>
          <a:lstStyle/>
          <a:p>
            <a:endParaRPr lang="da-DK"/>
          </a:p>
        </p:txBody>
      </p:sp>
      <p:sp>
        <p:nvSpPr>
          <p:cNvPr id="22" name="Pladsholder til tekst 21"/>
          <p:cNvSpPr>
            <a:spLocks noGrp="1"/>
          </p:cNvSpPr>
          <p:nvPr>
            <p:ph type="body" sz="quarter" idx="17"/>
          </p:nvPr>
        </p:nvSpPr>
        <p:spPr/>
        <p:txBody>
          <a:bodyPr/>
          <a:lstStyle/>
          <a:p>
            <a:endParaRPr lang="da-DK"/>
          </a:p>
        </p:txBody>
      </p:sp>
      <p:sp>
        <p:nvSpPr>
          <p:cNvPr id="23" name="Pladsholder til tekst 22"/>
          <p:cNvSpPr>
            <a:spLocks noGrp="1"/>
          </p:cNvSpPr>
          <p:nvPr>
            <p:ph type="body" sz="quarter" idx="18"/>
          </p:nvPr>
        </p:nvSpPr>
        <p:spPr/>
        <p:txBody>
          <a:bodyPr/>
          <a:lstStyle/>
          <a:p>
            <a:endParaRPr lang="da-DK"/>
          </a:p>
        </p:txBody>
      </p:sp>
      <p:sp>
        <p:nvSpPr>
          <p:cNvPr id="24" name="Pladsholder til tekst 23"/>
          <p:cNvSpPr>
            <a:spLocks noGrp="1"/>
          </p:cNvSpPr>
          <p:nvPr>
            <p:ph type="body" sz="quarter" idx="19"/>
          </p:nvPr>
        </p:nvSpPr>
        <p:spPr/>
        <p:txBody>
          <a:bodyPr/>
          <a:lstStyle/>
          <a:p>
            <a:endParaRPr lang="da-DK"/>
          </a:p>
        </p:txBody>
      </p:sp>
      <p:sp>
        <p:nvSpPr>
          <p:cNvPr id="25" name="Pladsholder til tekst 24"/>
          <p:cNvSpPr>
            <a:spLocks noGrp="1"/>
          </p:cNvSpPr>
          <p:nvPr>
            <p:ph type="body" sz="quarter" idx="20"/>
          </p:nvPr>
        </p:nvSpPr>
        <p:spPr/>
        <p:txBody>
          <a:bodyPr/>
          <a:lstStyle/>
          <a:p>
            <a:endParaRPr lang="da-DK"/>
          </a:p>
        </p:txBody>
      </p:sp>
      <p:sp>
        <p:nvSpPr>
          <p:cNvPr id="26" name="Pladsholder til tekst 25"/>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2</a:t>
            </a:fld>
            <a:endParaRPr lang="da-DK" dirty="0"/>
          </a:p>
        </p:txBody>
      </p:sp>
      <p:sp>
        <p:nvSpPr>
          <p:cNvPr id="28" name="Pladsholder til billede 27"/>
          <p:cNvSpPr>
            <a:spLocks noGrp="1"/>
          </p:cNvSpPr>
          <p:nvPr>
            <p:ph type="pic" sz="quarter" idx="13"/>
          </p:nvPr>
        </p:nvSpPr>
        <p:spPr/>
      </p:sp>
    </p:spTree>
    <p:extLst>
      <p:ext uri="{BB962C8B-B14F-4D97-AF65-F5344CB8AC3E}">
        <p14:creationId xmlns:p14="http://schemas.microsoft.com/office/powerpoint/2010/main" val="648404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idx="1"/>
          </p:nvPr>
        </p:nvSpPr>
        <p:spPr>
          <a:xfrm>
            <a:off x="288127" y="1293761"/>
            <a:ext cx="8419776" cy="1519743"/>
          </a:xfrm>
        </p:spPr>
        <p:txBody>
          <a:bodyPr/>
          <a:lstStyle/>
          <a:p>
            <a:r>
              <a:rPr lang="da-DK" b="1" dirty="0" smtClean="0"/>
              <a:t>1. Formål med UBHJV.</a:t>
            </a:r>
          </a:p>
          <a:p>
            <a:endParaRPr lang="da-DK" dirty="0"/>
          </a:p>
          <a:p>
            <a:r>
              <a:rPr lang="da-DK" dirty="0"/>
              <a:t>Uniformen viser soldatens tilhørsforhold til Hjemmeværnet. Uniformen anvendes såvel ved myndighedsudøvelse som repræsentativt og udgør derfor altid en del af Hjemmeværnets ansigt udadtil. Den skal derfor altid bæres værnmæssigt ensartet, korrekt og præsentabelt.</a:t>
            </a:r>
          </a:p>
          <a:p>
            <a:endParaRPr lang="da-DK" dirty="0" smtClean="0"/>
          </a:p>
          <a:p>
            <a:r>
              <a:rPr lang="da-DK" dirty="0" smtClean="0"/>
              <a:t>Formålet </a:t>
            </a:r>
            <a:r>
              <a:rPr lang="da-DK" dirty="0"/>
              <a:t>med nærværende uniformsbestemmelser er således at sikre en ensartet og </a:t>
            </a:r>
            <a:r>
              <a:rPr lang="da-DK" dirty="0" smtClean="0"/>
              <a:t>passende </a:t>
            </a:r>
            <a:r>
              <a:rPr lang="da-DK" dirty="0"/>
              <a:t>bæring af uniformen under videst mulig hensyntagen til moderværnenes </a:t>
            </a:r>
            <a:r>
              <a:rPr lang="da-DK" dirty="0" smtClean="0"/>
              <a:t>uniformsbestemmelser</a:t>
            </a:r>
            <a:r>
              <a:rPr lang="da-DK" dirty="0"/>
              <a:t>.</a:t>
            </a:r>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12805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4</a:t>
            </a:fld>
            <a:endParaRPr lang="da-DK" dirty="0"/>
          </a:p>
        </p:txBody>
      </p:sp>
      <p:sp>
        <p:nvSpPr>
          <p:cNvPr id="17" name="Rektangel 16"/>
          <p:cNvSpPr/>
          <p:nvPr/>
        </p:nvSpPr>
        <p:spPr>
          <a:xfrm>
            <a:off x="253219" y="1746798"/>
            <a:ext cx="7061981" cy="2031325"/>
          </a:xfrm>
          <a:prstGeom prst="rect">
            <a:avLst/>
          </a:prstGeom>
        </p:spPr>
        <p:txBody>
          <a:bodyPr wrap="square">
            <a:spAutoFit/>
          </a:bodyPr>
          <a:lstStyle/>
          <a:p>
            <a:r>
              <a:rPr lang="da-DK" dirty="0"/>
              <a:t>Hjemmeværnets uniformssystem består af kampuniformsystem M/11 MTS </a:t>
            </a:r>
            <a:r>
              <a:rPr lang="da-DK" dirty="0" smtClean="0"/>
              <a:t>samt</a:t>
            </a:r>
          </a:p>
          <a:p>
            <a:endParaRPr lang="da-DK" dirty="0"/>
          </a:p>
          <a:p>
            <a:pPr marL="285750" indent="-285750">
              <a:buFont typeface="Arial" panose="020B0604020202020204" pitchFamily="34" charset="0"/>
              <a:buChar char="•"/>
            </a:pPr>
            <a:r>
              <a:rPr lang="da-DK" dirty="0" smtClean="0"/>
              <a:t>Garnisonsuniform </a:t>
            </a:r>
            <a:r>
              <a:rPr lang="da-DK" dirty="0"/>
              <a:t>M/69 (Hærhjemmeværnet).</a:t>
            </a:r>
          </a:p>
          <a:p>
            <a:pPr marL="285750" indent="-285750">
              <a:buFont typeface="Arial" panose="020B0604020202020204" pitchFamily="34" charset="0"/>
              <a:buChar char="•"/>
            </a:pPr>
            <a:r>
              <a:rPr lang="da-DK" dirty="0" smtClean="0"/>
              <a:t>Tjenesteuniform </a:t>
            </a:r>
            <a:r>
              <a:rPr lang="da-DK" dirty="0"/>
              <a:t>(Marinehjemmeværnet).</a:t>
            </a:r>
          </a:p>
          <a:p>
            <a:pPr marL="285750" indent="-285750">
              <a:buFont typeface="Arial" panose="020B0604020202020204" pitchFamily="34" charset="0"/>
              <a:buChar char="•"/>
            </a:pPr>
            <a:r>
              <a:rPr lang="da-DK" dirty="0" smtClean="0"/>
              <a:t>Stationsuniform </a:t>
            </a:r>
            <a:r>
              <a:rPr lang="da-DK" dirty="0"/>
              <a:t>M/72 (Flyverhjemmeværnet).</a:t>
            </a:r>
          </a:p>
          <a:p>
            <a:pPr marL="285750" indent="-285750">
              <a:buFont typeface="Arial" panose="020B0604020202020204" pitchFamily="34" charset="0"/>
              <a:buChar char="•"/>
            </a:pPr>
            <a:r>
              <a:rPr lang="da-DK" dirty="0" smtClean="0"/>
              <a:t>Flyveruniform </a:t>
            </a:r>
            <a:r>
              <a:rPr lang="da-DK" dirty="0"/>
              <a:t>(Flyverhjemmeværnet).</a:t>
            </a:r>
          </a:p>
        </p:txBody>
      </p:sp>
      <p:sp>
        <p:nvSpPr>
          <p:cNvPr id="19" name="Undertitel 3"/>
          <p:cNvSpPr>
            <a:spLocks noGrp="1"/>
          </p:cNvSpPr>
          <p:nvPr>
            <p:ph type="subTitle" idx="1"/>
          </p:nvPr>
        </p:nvSpPr>
        <p:spPr>
          <a:xfrm>
            <a:off x="253219" y="1012408"/>
            <a:ext cx="8419776" cy="577242"/>
          </a:xfrm>
        </p:spPr>
        <p:txBody>
          <a:bodyPr/>
          <a:lstStyle/>
          <a:p>
            <a:r>
              <a:rPr lang="da-DK" sz="2800" b="1" dirty="0" smtClean="0"/>
              <a:t>2. Uniformssystemer i HJV</a:t>
            </a:r>
            <a:endParaRPr lang="da-DK" sz="2800" b="1" dirty="0"/>
          </a:p>
          <a:p>
            <a:endParaRPr lang="da-DK" dirty="0"/>
          </a:p>
        </p:txBody>
      </p:sp>
    </p:spTree>
    <p:extLst>
      <p:ext uri="{BB962C8B-B14F-4D97-AF65-F5344CB8AC3E}">
        <p14:creationId xmlns:p14="http://schemas.microsoft.com/office/powerpoint/2010/main" val="25297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1026" name="Picture 2" descr="E:\Hjemmeværnet\STYG 3\Grunduddannelse\01 Intro HGU\Iklædning og tilpasning af uniformssytem\20200625 HJV Uniformer PTS 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271" y="1473200"/>
            <a:ext cx="2822015" cy="42333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Hjemmeværnet\STYG 3\Grunduddannelse\01 Intro HGU\Iklædning og tilpasning af uniformssytem\20191116 HJV uniformer plakat PTS 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018" y="1473200"/>
            <a:ext cx="2822015" cy="42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4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2050" name="Picture 2" descr="E:\Hjemmeværnet\STYG 3\Grunduddannelse\01 Intro HGU\Iklædning og tilpasning af uniformssytem\20191116 HJV uniformer plakat PTS 0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1" y="1591732"/>
            <a:ext cx="2804025" cy="42063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Hjemmeværnet\STYG 3\Grunduddannelse\01 Intro HGU\Iklædning og tilpasning af uniformssytem\20191116 HJV uniformer plakat PTS 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597" y="1591732"/>
            <a:ext cx="2804025" cy="420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6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4098" name="Picture 2" descr="E:\Hjemmeværnet\STYG 3\Grunduddannelse\01 Intro HGU\Iklædning og tilpasning af uniformssytem\20191116 HJV uniformer plakat PTS 0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503" y="1634067"/>
            <a:ext cx="2804024" cy="420634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Hjemmeværnet\STYG 3\Grunduddannelse\01 Intro HGU\Iklædning og tilpasning af uniformssytem\20191116 HJV uniformer plakat PTS 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556" y="1634068"/>
            <a:ext cx="2804023" cy="420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3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5123" name="Picture 3" descr="E:\Hjemmeværnet\STYG 3\Grunduddannelse\01 Intro HGU\Iklædning og tilpasning af uniformssytem\20191202 HJV uniformer plakat PTS 0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0" y="1582432"/>
            <a:ext cx="2793999" cy="41913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Hjemmeværnet\STYG 3\Grunduddannelse\01 Intro HGU\Iklædning og tilpasning af uniformssytem\20200625 HJV Uniformer PTS 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875" y="1582432"/>
            <a:ext cx="2793999" cy="41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3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4398" y="1041669"/>
            <a:ext cx="8496888" cy="1933617"/>
          </a:xfrm>
        </p:spPr>
        <p:txBody>
          <a:bodyPr anchor="t"/>
          <a:lstStyle/>
          <a:p>
            <a:r>
              <a:rPr lang="da-DK" sz="2800" dirty="0" err="1" smtClean="0"/>
              <a:t>Kampuniformssysten</a:t>
            </a:r>
            <a:r>
              <a:rPr lang="da-DK" sz="2800" dirty="0" smtClean="0"/>
              <a:t> M/11 (HHV)</a:t>
            </a:r>
            <a:endParaRPr lang="da-DK" sz="2800" dirty="0"/>
          </a:p>
        </p:txBody>
      </p:sp>
      <p:sp>
        <p:nvSpPr>
          <p:cNvPr id="4" name="Undertitel 3"/>
          <p:cNvSpPr>
            <a:spLocks noGrp="1"/>
          </p:cNvSpPr>
          <p:nvPr>
            <p:ph type="subTitle" idx="1"/>
          </p:nvPr>
        </p:nvSpPr>
        <p:spPr>
          <a:xfrm>
            <a:off x="358464" y="1473201"/>
            <a:ext cx="2452469" cy="1804538"/>
          </a:xfrm>
        </p:spPr>
        <p:txBody>
          <a:bodyPr/>
          <a:lstStyle/>
          <a:p>
            <a:r>
              <a:rPr lang="da-DK" i="1" dirty="0" smtClean="0"/>
              <a:t>Tilføj tekst jf. </a:t>
            </a:r>
            <a:r>
              <a:rPr lang="da-DK" i="1" dirty="0" err="1" smtClean="0"/>
              <a:t>pkt</a:t>
            </a:r>
            <a:r>
              <a:rPr lang="da-DK" i="1" dirty="0" smtClean="0"/>
              <a:t> 2 i UBHJV</a:t>
            </a:r>
            <a:endParaRPr lang="da-DK" i="1" dirty="0"/>
          </a:p>
        </p:txBody>
      </p:sp>
      <p:sp>
        <p:nvSpPr>
          <p:cNvPr id="5" name="Pladsholder til tekst 4"/>
          <p:cNvSpPr>
            <a:spLocks noGrp="1"/>
          </p:cNvSpPr>
          <p:nvPr>
            <p:ph type="body" sz="quarter" idx="15"/>
          </p:nvPr>
        </p:nvSpPr>
        <p:spPr/>
        <p:txBody>
          <a:bodyPr/>
          <a:lstStyle/>
          <a:p>
            <a:endParaRPr lang="da-DK"/>
          </a:p>
        </p:txBody>
      </p:sp>
      <p:sp>
        <p:nvSpPr>
          <p:cNvPr id="6" name="Pladsholder til tekst 5"/>
          <p:cNvSpPr>
            <a:spLocks noGrp="1"/>
          </p:cNvSpPr>
          <p:nvPr>
            <p:ph type="body" sz="quarter" idx="16"/>
          </p:nvPr>
        </p:nvSpPr>
        <p:spPr/>
        <p:txBody>
          <a:bodyPr/>
          <a:lstStyle/>
          <a:p>
            <a:endParaRPr lang="da-DK"/>
          </a:p>
        </p:txBody>
      </p:sp>
      <p:sp>
        <p:nvSpPr>
          <p:cNvPr id="7" name="Pladsholder til tekst 6"/>
          <p:cNvSpPr>
            <a:spLocks noGrp="1"/>
          </p:cNvSpPr>
          <p:nvPr>
            <p:ph type="body" sz="quarter" idx="17"/>
          </p:nvPr>
        </p:nvSpPr>
        <p:spPr/>
        <p:txBody>
          <a:bodyPr/>
          <a:lstStyle/>
          <a:p>
            <a:endParaRPr lang="da-DK"/>
          </a:p>
        </p:txBody>
      </p:sp>
      <p:sp>
        <p:nvSpPr>
          <p:cNvPr id="8" name="Pladsholder til tekst 7"/>
          <p:cNvSpPr>
            <a:spLocks noGrp="1"/>
          </p:cNvSpPr>
          <p:nvPr>
            <p:ph type="body" sz="quarter" idx="18"/>
          </p:nvPr>
        </p:nvSpPr>
        <p:spPr/>
        <p:txBody>
          <a:bodyPr/>
          <a:lstStyle/>
          <a:p>
            <a:endParaRPr lang="da-DK"/>
          </a:p>
        </p:txBody>
      </p:sp>
      <p:sp>
        <p:nvSpPr>
          <p:cNvPr id="9" name="Pladsholder til tekst 8"/>
          <p:cNvSpPr>
            <a:spLocks noGrp="1"/>
          </p:cNvSpPr>
          <p:nvPr>
            <p:ph type="body" sz="quarter" idx="19"/>
          </p:nvPr>
        </p:nvSpPr>
        <p:spPr/>
        <p:txBody>
          <a:bodyPr/>
          <a:lstStyle/>
          <a:p>
            <a:endParaRPr lang="da-DK"/>
          </a:p>
        </p:txBody>
      </p:sp>
      <p:sp>
        <p:nvSpPr>
          <p:cNvPr id="10" name="Pladsholder til tekst 9"/>
          <p:cNvSpPr>
            <a:spLocks noGrp="1"/>
          </p:cNvSpPr>
          <p:nvPr>
            <p:ph type="body" sz="quarter" idx="20"/>
          </p:nvPr>
        </p:nvSpPr>
        <p:spPr/>
        <p:txBody>
          <a:bodyPr/>
          <a:lstStyle/>
          <a:p>
            <a:endParaRPr lang="da-DK"/>
          </a:p>
        </p:txBody>
      </p:sp>
      <p:sp>
        <p:nvSpPr>
          <p:cNvPr id="11" name="Pladsholder til tekst 10"/>
          <p:cNvSpPr>
            <a:spLocks noGrp="1"/>
          </p:cNvSpPr>
          <p:nvPr>
            <p:ph type="body" sz="quarter" idx="21"/>
          </p:nvPr>
        </p:nvSpPr>
        <p:spPr/>
        <p:txBody>
          <a:bodyPr/>
          <a:lstStyle/>
          <a:p>
            <a:endParaRPr lang="da-DK"/>
          </a:p>
        </p:txBody>
      </p:sp>
      <p:sp>
        <p:nvSpPr>
          <p:cNvPr id="12" name="Pladsholder til dato 11"/>
          <p:cNvSpPr>
            <a:spLocks noGrp="1"/>
          </p:cNvSpPr>
          <p:nvPr>
            <p:ph type="dt" sz="half" idx="10"/>
          </p:nvPr>
        </p:nvSpPr>
        <p:spPr/>
        <p:txBody>
          <a:bodyPr/>
          <a:lstStyle/>
          <a:p>
            <a:fld id="{14EC7D10-C79F-4FDA-B5C0-46C82D342BF2}" type="datetime2">
              <a:rPr lang="da-DK" smtClean="0"/>
              <a:t>14. december 2020</a:t>
            </a:fld>
            <a:endParaRPr lang="da-DK" dirty="0"/>
          </a:p>
        </p:txBody>
      </p:sp>
      <p:sp>
        <p:nvSpPr>
          <p:cNvPr id="13" name="Pladsholder til sidefod 12"/>
          <p:cNvSpPr>
            <a:spLocks noGrp="1"/>
          </p:cNvSpPr>
          <p:nvPr>
            <p:ph type="ftr" sz="quarter" idx="11"/>
          </p:nvPr>
        </p:nvSpPr>
        <p:spPr/>
        <p:txBody>
          <a:bodyPr/>
          <a:lstStyle/>
          <a:p>
            <a:r>
              <a:rPr lang="da-DK" smtClean="0"/>
              <a:t>Værktøjskasse til PP-præsentationer</a:t>
            </a:r>
            <a:endParaRPr lang="da-DK" dirty="0"/>
          </a:p>
        </p:txBody>
      </p:sp>
      <p:sp>
        <p:nvSpPr>
          <p:cNvPr id="14" name="Pladsholder til diasnummer 13"/>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6146" name="Picture 2" descr="E:\Hjemmeværnet\STYG 3\Grunduddannelse\01 Intro HGU\Iklædning og tilpasning af uniformssytem\20200625 HJV Uniformer PTS 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883" y="1583267"/>
            <a:ext cx="2804025" cy="420634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Hjemmeværnet\STYG 3\Grunduddannelse\01 Intro HGU\Iklædning og tilpasning af uniformssytem\20200625 HJV Uniformer PTS 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772" y="1583267"/>
            <a:ext cx="2804025" cy="420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39159"/>
      </p:ext>
    </p:extLst>
  </p:cSld>
  <p:clrMapOvr>
    <a:masterClrMapping/>
  </p:clrMapOvr>
</p:sld>
</file>

<file path=ppt/theme/theme1.xml><?xml version="1.0" encoding="utf-8"?>
<a:theme xmlns:a="http://schemas.openxmlformats.org/drawingml/2006/main" name="FPS powerpointskabelon">
  <a:themeElements>
    <a:clrScheme name="1 HJV - Rød">
      <a:dk1>
        <a:sysClr val="windowText" lastClr="000000"/>
      </a:dk1>
      <a:lt1>
        <a:sysClr val="window" lastClr="FFFFFF"/>
      </a:lt1>
      <a:dk2>
        <a:srgbClr val="8D1B3D"/>
      </a:dk2>
      <a:lt2>
        <a:srgbClr val="888B8D"/>
      </a:lt2>
      <a:accent1>
        <a:srgbClr val="8D1B3D"/>
      </a:accent1>
      <a:accent2>
        <a:srgbClr val="8D1B3D"/>
      </a:accent2>
      <a:accent3>
        <a:srgbClr val="8D1B3D"/>
      </a:accent3>
      <a:accent4>
        <a:srgbClr val="796E65"/>
      </a:accent4>
      <a:accent5>
        <a:srgbClr val="B7B09C"/>
      </a:accent5>
      <a:accent6>
        <a:srgbClr val="B67233"/>
      </a:accent6>
      <a:hlink>
        <a:srgbClr val="0000FF"/>
      </a:hlink>
      <a:folHlink>
        <a:srgbClr val="800080"/>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 xmlns:thm15="http://schemas.microsoft.com/office/thememl/2012/main" name="Presentation1" id="{5C0D8F3C-6447-0A43-B4DE-9C30410A9764}" vid="{6EFC1ABC-5D73-404E-B799-81DE3FCDFA43}"/>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1825D6F58623849BAA3E4FB2AB63786" ma:contentTypeVersion="1" ma:contentTypeDescription="Opret et nyt dokument." ma:contentTypeScope="" ma:versionID="a114990087a63249853f5ab0ff868f71">
  <xsd:schema xmlns:xsd="http://www.w3.org/2001/XMLSchema" xmlns:xs="http://www.w3.org/2001/XMLSchema" xmlns:p="http://schemas.microsoft.com/office/2006/metadata/properties" xmlns:ns2="1ef0e0ae-b276-4022-808a-616c29ee1bbf" targetNamespace="http://schemas.microsoft.com/office/2006/metadata/properties" ma:root="true" ma:fieldsID="3e850ca02fad9607143e45dcbc898851" ns2:_="">
    <xsd:import namespace="1ef0e0ae-b276-4022-808a-616c29ee1bb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e0ae-b276-4022-808a-616c29ee1bbf"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1E1B7-067D-4227-A261-659CABE706F9}">
  <ds:schemaRefs>
    <ds:schemaRef ds:uri="http://schemas.microsoft.com/sharepoint/v3/contenttype/forms"/>
  </ds:schemaRefs>
</ds:datastoreItem>
</file>

<file path=customXml/itemProps2.xml><?xml version="1.0" encoding="utf-8"?>
<ds:datastoreItem xmlns:ds="http://schemas.openxmlformats.org/officeDocument/2006/customXml" ds:itemID="{8AB65B3D-0059-42F5-B59F-557E9A58F240}">
  <ds:schemaRefs>
    <ds:schemaRef ds:uri="http://schemas.openxmlformats.org/package/2006/metadata/core-properties"/>
    <ds:schemaRef ds:uri="http://www.w3.org/XML/1998/namespace"/>
    <ds:schemaRef ds:uri="http://schemas.microsoft.com/office/infopath/2007/PartnerControls"/>
    <ds:schemaRef ds:uri="http://purl.org/dc/terms/"/>
    <ds:schemaRef ds:uri="http://purl.org/dc/elements/1.1/"/>
    <ds:schemaRef ds:uri="http://purl.org/dc/dcmitype/"/>
    <ds:schemaRef ds:uri="http://schemas.microsoft.com/office/2006/documentManagement/types"/>
    <ds:schemaRef ds:uri="61268365-511c-4c31-9491-72f7953ac0f9"/>
    <ds:schemaRef ds:uri="http://schemas.microsoft.com/office/2006/metadata/properties"/>
  </ds:schemaRefs>
</ds:datastoreItem>
</file>

<file path=customXml/itemProps3.xml><?xml version="1.0" encoding="utf-8"?>
<ds:datastoreItem xmlns:ds="http://schemas.openxmlformats.org/officeDocument/2006/customXml" ds:itemID="{7B90CC16-C01B-4329-9367-BF639CAF9EC9}"/>
</file>

<file path=docProps/app.xml><?xml version="1.0" encoding="utf-8"?>
<Properties xmlns="http://schemas.openxmlformats.org/officeDocument/2006/extended-properties" xmlns:vt="http://schemas.openxmlformats.org/officeDocument/2006/docPropsVTypes">
  <Template/>
  <TotalTime>1536</TotalTime>
  <Words>450</Words>
  <Application>Microsoft Office PowerPoint</Application>
  <PresentationFormat>Skærmshow (4:3)</PresentationFormat>
  <Paragraphs>108</Paragraphs>
  <Slides>18</Slides>
  <Notes>1</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FPS powerpointskabelon</vt:lpstr>
      <vt:lpstr>Uniformsbestemmelse i HJV</vt:lpstr>
      <vt:lpstr>Uniformsbestemmelser i Hjemmeværnet</vt:lpstr>
      <vt:lpstr>PowerPoint-præsentation</vt:lpstr>
      <vt:lpstr>PowerPoint-præsentation</vt:lpstr>
      <vt:lpstr>Kampuniformssysten M/11 (HHV)</vt:lpstr>
      <vt:lpstr>Kampuniformssysten M/11 (HHV)</vt:lpstr>
      <vt:lpstr>Kampuniformssysten M/11 (HHV)</vt:lpstr>
      <vt:lpstr>Kampuniformssysten M/11 (HHV)</vt:lpstr>
      <vt:lpstr>Kampuniformssysten M/11 (HHV)</vt:lpstr>
      <vt:lpstr>Kampuniformssysten M/11 (MHV)</vt:lpstr>
      <vt:lpstr>Kampuniformssysten M/11 (MHV)</vt:lpstr>
      <vt:lpstr>Kampuniformssysten M/11 (FHV)</vt:lpstr>
      <vt:lpstr>Kampuniformssysten M/11 (FHV)</vt:lpstr>
      <vt:lpstr>Kampuniformssysten M/11 (FHV)</vt:lpstr>
      <vt:lpstr>Øvrige uniformer (HHV)</vt:lpstr>
      <vt:lpstr>Øvrige uniformer (MHV)</vt:lpstr>
      <vt:lpstr>Øvrige uniformer (FHV)</vt:lpstr>
      <vt:lpstr>Vejledning</vt:lpstr>
    </vt:vector>
  </TitlesOfParts>
  <Company>Forsvaret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dc:title>
  <dc:creator>HJK-CHPD</dc:creator>
  <cp:lastModifiedBy>HVS-STU-03</cp:lastModifiedBy>
  <cp:revision>125</cp:revision>
  <dcterms:created xsi:type="dcterms:W3CDTF">2018-03-16T10:13:26Z</dcterms:created>
  <dcterms:modified xsi:type="dcterms:W3CDTF">2020-12-14T22:08:01Z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0x01010061825D6F58623849BAA3E4FB2AB63786</vt:lpwstr>
  </property>
  <property fmtid="{D5CDD505-2E9C-101B-9397-08002B2CF9AE}" pid="4" name="TitusGUID">
    <vt:lpwstr>b79da97b-7f34-4cf7-aedf-76d54ff0ac09</vt:lpwstr>
  </property>
  <property fmtid="{D5CDD505-2E9C-101B-9397-08002B2CF9AE}" pid="5" name="Klassifikation">
    <vt:lpwstr>IKKE KLASSIFICERET</vt:lpwstr>
  </property>
  <property fmtid="{D5CDD505-2E9C-101B-9397-08002B2CF9AE}" pid="6" name="Maerkning">
    <vt:lpwstr/>
  </property>
</Properties>
</file>